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5"/>
  </p:notesMasterIdLst>
  <p:sldIdLst>
    <p:sldId id="334" r:id="rId6"/>
    <p:sldId id="336" r:id="rId7"/>
    <p:sldId id="338" r:id="rId8"/>
    <p:sldId id="335" r:id="rId9"/>
    <p:sldId id="322" r:id="rId10"/>
    <p:sldId id="343" r:id="rId11"/>
    <p:sldId id="341" r:id="rId12"/>
    <p:sldId id="339" r:id="rId13"/>
    <p:sldId id="33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oana-Alexandra Irimia" initials="II" lastIdx="7" clrIdx="0">
    <p:extLst>
      <p:ext uri="{19B8F6BF-5375-455C-9EA6-DF929625EA0E}">
        <p15:presenceInfo xmlns:p15="http://schemas.microsoft.com/office/powerpoint/2012/main" userId="S::iirimia@worldbank.org::524cf22b-0e20-4bad-bc74-729a8dbe1108" providerId="AD"/>
      </p:ext>
    </p:extLst>
  </p:cmAuthor>
  <p:cmAuthor id="2" name="Asus" initials="A" lastIdx="7" clrIdx="1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5840"/>
    <a:srgbClr val="DA2227"/>
    <a:srgbClr val="000000"/>
    <a:srgbClr val="215096"/>
    <a:srgbClr val="EA8B6F"/>
    <a:srgbClr val="7E88B9"/>
    <a:srgbClr val="FACB23"/>
    <a:srgbClr val="F9C90F"/>
    <a:srgbClr val="DC272A"/>
    <a:srgbClr val="2151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1B4B54-86D2-43B7-BC43-BE2D4CF4F489}" v="57" dt="2020-11-03T11:49:04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999" autoAdjust="0"/>
  </p:normalViewPr>
  <p:slideViewPr>
    <p:cSldViewPr snapToGrid="0">
      <p:cViewPr varScale="1">
        <p:scale>
          <a:sx n="80" d="100"/>
          <a:sy n="80" d="100"/>
        </p:scale>
        <p:origin x="78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oana-Alexandra Irimia" userId="524cf22b-0e20-4bad-bc74-729a8dbe1108" providerId="ADAL" clId="{F19B73CC-E87E-46AE-8EC3-AFF6E1064309}"/>
    <pc:docChg chg="undo custSel addSld delSld modSld sldOrd">
      <pc:chgData name="Ioana-Alexandra Irimia" userId="524cf22b-0e20-4bad-bc74-729a8dbe1108" providerId="ADAL" clId="{F19B73CC-E87E-46AE-8EC3-AFF6E1064309}" dt="2020-11-03T11:49:04.442" v="801" actId="207"/>
      <pc:docMkLst>
        <pc:docMk/>
      </pc:docMkLst>
      <pc:sldChg chg="addSp delSp modSp">
        <pc:chgData name="Ioana-Alexandra Irimia" userId="524cf22b-0e20-4bad-bc74-729a8dbe1108" providerId="ADAL" clId="{F19B73CC-E87E-46AE-8EC3-AFF6E1064309}" dt="2020-11-03T11:31:38.656" v="444" actId="1076"/>
        <pc:sldMkLst>
          <pc:docMk/>
          <pc:sldMk cId="3107800333" sldId="264"/>
        </pc:sldMkLst>
        <pc:spChg chg="mod">
          <ac:chgData name="Ioana-Alexandra Irimia" userId="524cf22b-0e20-4bad-bc74-729a8dbe1108" providerId="ADAL" clId="{F19B73CC-E87E-46AE-8EC3-AFF6E1064309}" dt="2020-11-03T11:31:38.656" v="444" actId="1076"/>
          <ac:spMkLst>
            <pc:docMk/>
            <pc:sldMk cId="3107800333" sldId="264"/>
            <ac:spMk id="2" creationId="{E95A815F-5627-47CD-9637-59CB1130B8F1}"/>
          </ac:spMkLst>
        </pc:spChg>
        <pc:spChg chg="mod">
          <ac:chgData name="Ioana-Alexandra Irimia" userId="524cf22b-0e20-4bad-bc74-729a8dbe1108" providerId="ADAL" clId="{F19B73CC-E87E-46AE-8EC3-AFF6E1064309}" dt="2020-11-03T11:31:24.047" v="442" actId="14100"/>
          <ac:spMkLst>
            <pc:docMk/>
            <pc:sldMk cId="3107800333" sldId="264"/>
            <ac:spMk id="4" creationId="{4F3FA448-333F-4733-80D4-866701F7DBC0}"/>
          </ac:spMkLst>
        </pc:spChg>
        <pc:spChg chg="mod">
          <ac:chgData name="Ioana-Alexandra Irimia" userId="524cf22b-0e20-4bad-bc74-729a8dbe1108" providerId="ADAL" clId="{F19B73CC-E87E-46AE-8EC3-AFF6E1064309}" dt="2020-11-03T11:31:21.170" v="441" actId="14100"/>
          <ac:spMkLst>
            <pc:docMk/>
            <pc:sldMk cId="3107800333" sldId="264"/>
            <ac:spMk id="6" creationId="{80E0D349-2122-4E37-B0A1-FE17C4A213D6}"/>
          </ac:spMkLst>
        </pc:spChg>
        <pc:spChg chg="mod">
          <ac:chgData name="Ioana-Alexandra Irimia" userId="524cf22b-0e20-4bad-bc74-729a8dbe1108" providerId="ADAL" clId="{F19B73CC-E87E-46AE-8EC3-AFF6E1064309}" dt="2020-11-03T11:31:31.351" v="443" actId="20577"/>
          <ac:spMkLst>
            <pc:docMk/>
            <pc:sldMk cId="3107800333" sldId="264"/>
            <ac:spMk id="12" creationId="{4D893330-E9C1-40A8-83CB-DB521F3887E6}"/>
          </ac:spMkLst>
        </pc:spChg>
        <pc:picChg chg="add del mod modCrop">
          <ac:chgData name="Ioana-Alexandra Irimia" userId="524cf22b-0e20-4bad-bc74-729a8dbe1108" providerId="ADAL" clId="{F19B73CC-E87E-46AE-8EC3-AFF6E1064309}" dt="2020-11-03T11:31:06.220" v="437" actId="1076"/>
          <ac:picMkLst>
            <pc:docMk/>
            <pc:sldMk cId="3107800333" sldId="264"/>
            <ac:picMk id="3" creationId="{C593B52F-1E33-42C2-A8F7-158A9667F20F}"/>
          </ac:picMkLst>
        </pc:picChg>
        <pc:cxnChg chg="mod">
          <ac:chgData name="Ioana-Alexandra Irimia" userId="524cf22b-0e20-4bad-bc74-729a8dbe1108" providerId="ADAL" clId="{F19B73CC-E87E-46AE-8EC3-AFF6E1064309}" dt="2020-11-03T11:30:18.439" v="423" actId="1076"/>
          <ac:cxnSpMkLst>
            <pc:docMk/>
            <pc:sldMk cId="3107800333" sldId="264"/>
            <ac:cxnSpMk id="11" creationId="{BCFD4D25-4492-43D3-BD2F-717F4CEAD7E4}"/>
          </ac:cxnSpMkLst>
        </pc:cxnChg>
        <pc:cxnChg chg="add mod">
          <ac:chgData name="Ioana-Alexandra Irimia" userId="524cf22b-0e20-4bad-bc74-729a8dbe1108" providerId="ADAL" clId="{F19B73CC-E87E-46AE-8EC3-AFF6E1064309}" dt="2020-11-03T11:30:47.044" v="430" actId="1076"/>
          <ac:cxnSpMkLst>
            <pc:docMk/>
            <pc:sldMk cId="3107800333" sldId="264"/>
            <ac:cxnSpMk id="14" creationId="{66F50455-D432-45DA-8014-4ABD920A19DA}"/>
          </ac:cxnSpMkLst>
        </pc:cxnChg>
      </pc:sldChg>
      <pc:sldChg chg="addSp delSp modSp ord modNotesTx">
        <pc:chgData name="Ioana-Alexandra Irimia" userId="524cf22b-0e20-4bad-bc74-729a8dbe1108" providerId="ADAL" clId="{F19B73CC-E87E-46AE-8EC3-AFF6E1064309}" dt="2020-11-03T11:49:04.442" v="801" actId="207"/>
        <pc:sldMkLst>
          <pc:docMk/>
          <pc:sldMk cId="3275514693" sldId="265"/>
        </pc:sldMkLst>
        <pc:spChg chg="del mod">
          <ac:chgData name="Ioana-Alexandra Irimia" userId="524cf22b-0e20-4bad-bc74-729a8dbe1108" providerId="ADAL" clId="{F19B73CC-E87E-46AE-8EC3-AFF6E1064309}" dt="2020-11-03T11:13:12.655" v="45" actId="478"/>
          <ac:spMkLst>
            <pc:docMk/>
            <pc:sldMk cId="3275514693" sldId="265"/>
            <ac:spMk id="2" creationId="{51E7B9D2-B3B6-45F5-8AB5-859854575D1A}"/>
          </ac:spMkLst>
        </pc:spChg>
        <pc:spChg chg="mod">
          <ac:chgData name="Ioana-Alexandra Irimia" userId="524cf22b-0e20-4bad-bc74-729a8dbe1108" providerId="ADAL" clId="{F19B73CC-E87E-46AE-8EC3-AFF6E1064309}" dt="2020-11-03T11:22:50.827" v="228" actId="2711"/>
          <ac:spMkLst>
            <pc:docMk/>
            <pc:sldMk cId="3275514693" sldId="265"/>
            <ac:spMk id="3" creationId="{0371FBBC-D262-4B42-A413-F4B656F0AFCD}"/>
          </ac:spMkLst>
        </pc:spChg>
        <pc:spChg chg="add mod">
          <ac:chgData name="Ioana-Alexandra Irimia" userId="524cf22b-0e20-4bad-bc74-729a8dbe1108" providerId="ADAL" clId="{F19B73CC-E87E-46AE-8EC3-AFF6E1064309}" dt="2020-11-03T11:49:04.442" v="801" actId="207"/>
          <ac:spMkLst>
            <pc:docMk/>
            <pc:sldMk cId="3275514693" sldId="265"/>
            <ac:spMk id="14" creationId="{D52B98ED-E07D-4E1F-8F98-AE1134E2B866}"/>
          </ac:spMkLst>
        </pc:spChg>
        <pc:spChg chg="mod">
          <ac:chgData name="Ioana-Alexandra Irimia" userId="524cf22b-0e20-4bad-bc74-729a8dbe1108" providerId="ADAL" clId="{F19B73CC-E87E-46AE-8EC3-AFF6E1064309}" dt="2020-11-03T11:22:56.445" v="229" actId="2711"/>
          <ac:spMkLst>
            <pc:docMk/>
            <pc:sldMk cId="3275514693" sldId="265"/>
            <ac:spMk id="23" creationId="{4E02BC96-F84E-4D58-B4CF-709385D65D58}"/>
          </ac:spMkLst>
        </pc:spChg>
        <pc:picChg chg="del">
          <ac:chgData name="Ioana-Alexandra Irimia" userId="524cf22b-0e20-4bad-bc74-729a8dbe1108" providerId="ADAL" clId="{F19B73CC-E87E-46AE-8EC3-AFF6E1064309}" dt="2020-11-03T11:13:21.844" v="47" actId="478"/>
          <ac:picMkLst>
            <pc:docMk/>
            <pc:sldMk cId="3275514693" sldId="265"/>
            <ac:picMk id="5" creationId="{00E53F04-D3C7-4BCE-B860-260753C84475}"/>
          </ac:picMkLst>
        </pc:picChg>
        <pc:picChg chg="add del mod">
          <ac:chgData name="Ioana-Alexandra Irimia" userId="524cf22b-0e20-4bad-bc74-729a8dbe1108" providerId="ADAL" clId="{F19B73CC-E87E-46AE-8EC3-AFF6E1064309}" dt="2020-11-03T11:14:27.460" v="56" actId="1076"/>
          <ac:picMkLst>
            <pc:docMk/>
            <pc:sldMk cId="3275514693" sldId="265"/>
            <ac:picMk id="10" creationId="{A47154B4-4576-4CB0-A238-2AD6818D4218}"/>
          </ac:picMkLst>
        </pc:picChg>
        <pc:picChg chg="add">
          <ac:chgData name="Ioana-Alexandra Irimia" userId="524cf22b-0e20-4bad-bc74-729a8dbe1108" providerId="ADAL" clId="{F19B73CC-E87E-46AE-8EC3-AFF6E1064309}" dt="2020-11-03T11:16:32.822" v="108"/>
          <ac:picMkLst>
            <pc:docMk/>
            <pc:sldMk cId="3275514693" sldId="265"/>
            <ac:picMk id="13" creationId="{C1DF2ECF-B4B7-4014-8210-1FB1F88CACA4}"/>
          </ac:picMkLst>
        </pc:picChg>
        <pc:cxnChg chg="mod">
          <ac:chgData name="Ioana-Alexandra Irimia" userId="524cf22b-0e20-4bad-bc74-729a8dbe1108" providerId="ADAL" clId="{F19B73CC-E87E-46AE-8EC3-AFF6E1064309}" dt="2020-11-03T11:15:30.448" v="92" actId="1582"/>
          <ac:cxnSpMkLst>
            <pc:docMk/>
            <pc:sldMk cId="3275514693" sldId="265"/>
            <ac:cxnSpMk id="11" creationId="{60D7B34B-1EF8-4A11-99F7-7D6AF51AF2B4}"/>
          </ac:cxnSpMkLst>
        </pc:cxnChg>
        <pc:cxnChg chg="mod">
          <ac:chgData name="Ioana-Alexandra Irimia" userId="524cf22b-0e20-4bad-bc74-729a8dbe1108" providerId="ADAL" clId="{F19B73CC-E87E-46AE-8EC3-AFF6E1064309}" dt="2020-11-03T11:20:54.143" v="217" actId="1036"/>
          <ac:cxnSpMkLst>
            <pc:docMk/>
            <pc:sldMk cId="3275514693" sldId="265"/>
            <ac:cxnSpMk id="12" creationId="{0526431B-3475-49F1-B697-DF936E57C392}"/>
          </ac:cxnSpMkLst>
        </pc:cxnChg>
        <pc:cxnChg chg="del">
          <ac:chgData name="Ioana-Alexandra Irimia" userId="524cf22b-0e20-4bad-bc74-729a8dbe1108" providerId="ADAL" clId="{F19B73CC-E87E-46AE-8EC3-AFF6E1064309}" dt="2020-11-03T11:13:17.589" v="46" actId="478"/>
          <ac:cxnSpMkLst>
            <pc:docMk/>
            <pc:sldMk cId="3275514693" sldId="265"/>
            <ac:cxnSpMk id="27" creationId="{9F872E0C-D2F3-4D60-9C70-D33F873CE41F}"/>
          </ac:cxnSpMkLst>
        </pc:cxnChg>
      </pc:sldChg>
      <pc:sldChg chg="modSp">
        <pc:chgData name="Ioana-Alexandra Irimia" userId="524cf22b-0e20-4bad-bc74-729a8dbe1108" providerId="ADAL" clId="{F19B73CC-E87E-46AE-8EC3-AFF6E1064309}" dt="2020-11-03T11:38:00.725" v="663" actId="20577"/>
        <pc:sldMkLst>
          <pc:docMk/>
          <pc:sldMk cId="1540822853" sldId="267"/>
        </pc:sldMkLst>
        <pc:spChg chg="mod">
          <ac:chgData name="Ioana-Alexandra Irimia" userId="524cf22b-0e20-4bad-bc74-729a8dbe1108" providerId="ADAL" clId="{F19B73CC-E87E-46AE-8EC3-AFF6E1064309}" dt="2020-11-03T11:38:00.725" v="663" actId="20577"/>
          <ac:spMkLst>
            <pc:docMk/>
            <pc:sldMk cId="1540822853" sldId="267"/>
            <ac:spMk id="25" creationId="{675623E7-1911-4361-B2B6-9645C5A44AD4}"/>
          </ac:spMkLst>
        </pc:spChg>
      </pc:sldChg>
      <pc:sldChg chg="ord">
        <pc:chgData name="Ioana-Alexandra Irimia" userId="524cf22b-0e20-4bad-bc74-729a8dbe1108" providerId="ADAL" clId="{F19B73CC-E87E-46AE-8EC3-AFF6E1064309}" dt="2020-11-03T11:17:07.776" v="109"/>
        <pc:sldMkLst>
          <pc:docMk/>
          <pc:sldMk cId="2708481502" sldId="270"/>
        </pc:sldMkLst>
      </pc:sldChg>
      <pc:sldChg chg="addSp delSp modSp">
        <pc:chgData name="Ioana-Alexandra Irimia" userId="524cf22b-0e20-4bad-bc74-729a8dbe1108" providerId="ADAL" clId="{F19B73CC-E87E-46AE-8EC3-AFF6E1064309}" dt="2020-11-03T11:33:42.631" v="450" actId="14100"/>
        <pc:sldMkLst>
          <pc:docMk/>
          <pc:sldMk cId="2703592505" sldId="271"/>
        </pc:sldMkLst>
        <pc:spChg chg="mod">
          <ac:chgData name="Ioana-Alexandra Irimia" userId="524cf22b-0e20-4bad-bc74-729a8dbe1108" providerId="ADAL" clId="{F19B73CC-E87E-46AE-8EC3-AFF6E1064309}" dt="2020-11-03T11:07:57.636" v="4" actId="1076"/>
          <ac:spMkLst>
            <pc:docMk/>
            <pc:sldMk cId="2703592505" sldId="271"/>
            <ac:spMk id="2" creationId="{058C36D5-8267-4D5F-AC8F-CC603DF87FA2}"/>
          </ac:spMkLst>
        </pc:spChg>
        <pc:spChg chg="add mod">
          <ac:chgData name="Ioana-Alexandra Irimia" userId="524cf22b-0e20-4bad-bc74-729a8dbe1108" providerId="ADAL" clId="{F19B73CC-E87E-46AE-8EC3-AFF6E1064309}" dt="2020-11-03T11:33:23.696" v="448" actId="121"/>
          <ac:spMkLst>
            <pc:docMk/>
            <pc:sldMk cId="2703592505" sldId="271"/>
            <ac:spMk id="3" creationId="{C2377A36-D4B2-4B7D-BF33-632E397D70A9}"/>
          </ac:spMkLst>
        </pc:spChg>
        <pc:spChg chg="add mod">
          <ac:chgData name="Ioana-Alexandra Irimia" userId="524cf22b-0e20-4bad-bc74-729a8dbe1108" providerId="ADAL" clId="{F19B73CC-E87E-46AE-8EC3-AFF6E1064309}" dt="2020-11-03T11:33:11.673" v="445" actId="1076"/>
          <ac:spMkLst>
            <pc:docMk/>
            <pc:sldMk cId="2703592505" sldId="271"/>
            <ac:spMk id="18" creationId="{319C2E2A-5DE4-470E-86B7-D644BE3FA12F}"/>
          </ac:spMkLst>
        </pc:spChg>
        <pc:spChg chg="add mod ord">
          <ac:chgData name="Ioana-Alexandra Irimia" userId="524cf22b-0e20-4bad-bc74-729a8dbe1108" providerId="ADAL" clId="{F19B73CC-E87E-46AE-8EC3-AFF6E1064309}" dt="2020-11-03T11:33:14.196" v="446" actId="121"/>
          <ac:spMkLst>
            <pc:docMk/>
            <pc:sldMk cId="2703592505" sldId="271"/>
            <ac:spMk id="19" creationId="{5CCC987C-5130-44D7-9669-6A9FC78EED7A}"/>
          </ac:spMkLst>
        </pc:spChg>
        <pc:spChg chg="add mod">
          <ac:chgData name="Ioana-Alexandra Irimia" userId="524cf22b-0e20-4bad-bc74-729a8dbe1108" providerId="ADAL" clId="{F19B73CC-E87E-46AE-8EC3-AFF6E1064309}" dt="2020-11-03T11:33:19.837" v="447" actId="1076"/>
          <ac:spMkLst>
            <pc:docMk/>
            <pc:sldMk cId="2703592505" sldId="271"/>
            <ac:spMk id="21" creationId="{2772D639-8D94-403B-81D8-B78583732B06}"/>
          </ac:spMkLst>
        </pc:spChg>
        <pc:picChg chg="del">
          <ac:chgData name="Ioana-Alexandra Irimia" userId="524cf22b-0e20-4bad-bc74-729a8dbe1108" providerId="ADAL" clId="{F19B73CC-E87E-46AE-8EC3-AFF6E1064309}" dt="2020-11-03T11:08:25.009" v="10" actId="478"/>
          <ac:picMkLst>
            <pc:docMk/>
            <pc:sldMk cId="2703592505" sldId="271"/>
            <ac:picMk id="5" creationId="{00E53F04-D3C7-4BCE-B860-260753C84475}"/>
          </ac:picMkLst>
        </pc:picChg>
        <pc:picChg chg="add mod ord">
          <ac:chgData name="Ioana-Alexandra Irimia" userId="524cf22b-0e20-4bad-bc74-729a8dbe1108" providerId="ADAL" clId="{F19B73CC-E87E-46AE-8EC3-AFF6E1064309}" dt="2020-11-03T11:33:42.631" v="450" actId="14100"/>
          <ac:picMkLst>
            <pc:docMk/>
            <pc:sldMk cId="2703592505" sldId="271"/>
            <ac:picMk id="20" creationId="{38E77217-3061-473A-A51B-48A367225F29}"/>
          </ac:picMkLst>
        </pc:picChg>
        <pc:picChg chg="mod">
          <ac:chgData name="Ioana-Alexandra Irimia" userId="524cf22b-0e20-4bad-bc74-729a8dbe1108" providerId="ADAL" clId="{F19B73CC-E87E-46AE-8EC3-AFF6E1064309}" dt="2020-11-03T11:08:28.910" v="12" actId="1076"/>
          <ac:picMkLst>
            <pc:docMk/>
            <pc:sldMk cId="2703592505" sldId="271"/>
            <ac:picMk id="43" creationId="{2269DBA9-9DFB-407C-8973-4CC99B4E8D19}"/>
          </ac:picMkLst>
        </pc:picChg>
      </pc:sldChg>
      <pc:sldChg chg="del">
        <pc:chgData name="Ioana-Alexandra Irimia" userId="524cf22b-0e20-4bad-bc74-729a8dbe1108" providerId="ADAL" clId="{F19B73CC-E87E-46AE-8EC3-AFF6E1064309}" dt="2020-11-03T11:28:37.968" v="386" actId="2696"/>
        <pc:sldMkLst>
          <pc:docMk/>
          <pc:sldMk cId="4182085247" sldId="277"/>
        </pc:sldMkLst>
      </pc:sldChg>
      <pc:sldChg chg="addSp delSp modSp">
        <pc:chgData name="Ioana-Alexandra Irimia" userId="524cf22b-0e20-4bad-bc74-729a8dbe1108" providerId="ADAL" clId="{F19B73CC-E87E-46AE-8EC3-AFF6E1064309}" dt="2020-11-03T11:36:23.844" v="630" actId="14100"/>
        <pc:sldMkLst>
          <pc:docMk/>
          <pc:sldMk cId="68897435" sldId="278"/>
        </pc:sldMkLst>
        <pc:spChg chg="del">
          <ac:chgData name="Ioana-Alexandra Irimia" userId="524cf22b-0e20-4bad-bc74-729a8dbe1108" providerId="ADAL" clId="{F19B73CC-E87E-46AE-8EC3-AFF6E1064309}" dt="2020-11-03T11:35:39.775" v="601" actId="478"/>
          <ac:spMkLst>
            <pc:docMk/>
            <pc:sldMk cId="68897435" sldId="278"/>
            <ac:spMk id="6" creationId="{1CA4DC61-C578-4056-B9F3-26F70421E26C}"/>
          </ac:spMkLst>
        </pc:spChg>
        <pc:spChg chg="mod">
          <ac:chgData name="Ioana-Alexandra Irimia" userId="524cf22b-0e20-4bad-bc74-729a8dbe1108" providerId="ADAL" clId="{F19B73CC-E87E-46AE-8EC3-AFF6E1064309}" dt="2020-11-03T11:36:07.547" v="620"/>
          <ac:spMkLst>
            <pc:docMk/>
            <pc:sldMk cId="68897435" sldId="278"/>
            <ac:spMk id="7" creationId="{9271AEC5-3883-4F9C-BB8F-FF43A99E0015}"/>
          </ac:spMkLst>
        </pc:spChg>
        <pc:spChg chg="del">
          <ac:chgData name="Ioana-Alexandra Irimia" userId="524cf22b-0e20-4bad-bc74-729a8dbe1108" providerId="ADAL" clId="{F19B73CC-E87E-46AE-8EC3-AFF6E1064309}" dt="2020-11-03T11:35:44.062" v="603" actId="478"/>
          <ac:spMkLst>
            <pc:docMk/>
            <pc:sldMk cId="68897435" sldId="278"/>
            <ac:spMk id="10" creationId="{FFC0E08B-2BC0-4E7A-9634-BE1331F3841C}"/>
          </ac:spMkLst>
        </pc:spChg>
        <pc:spChg chg="add mod">
          <ac:chgData name="Ioana-Alexandra Irimia" userId="524cf22b-0e20-4bad-bc74-729a8dbe1108" providerId="ADAL" clId="{F19B73CC-E87E-46AE-8EC3-AFF6E1064309}" dt="2020-11-03T11:36:23.844" v="630" actId="14100"/>
          <ac:spMkLst>
            <pc:docMk/>
            <pc:sldMk cId="68897435" sldId="278"/>
            <ac:spMk id="15" creationId="{B588B7E0-C679-4D2B-9E5E-D63CC118CCC9}"/>
          </ac:spMkLst>
        </pc:spChg>
        <pc:spChg chg="del">
          <ac:chgData name="Ioana-Alexandra Irimia" userId="524cf22b-0e20-4bad-bc74-729a8dbe1108" providerId="ADAL" clId="{F19B73CC-E87E-46AE-8EC3-AFF6E1064309}" dt="2020-11-03T11:35:51.807" v="608" actId="478"/>
          <ac:spMkLst>
            <pc:docMk/>
            <pc:sldMk cId="68897435" sldId="278"/>
            <ac:spMk id="18" creationId="{9AA93DAB-4681-489D-8C86-51BCF7127BA9}"/>
          </ac:spMkLst>
        </pc:spChg>
        <pc:picChg chg="del">
          <ac:chgData name="Ioana-Alexandra Irimia" userId="524cf22b-0e20-4bad-bc74-729a8dbe1108" providerId="ADAL" clId="{F19B73CC-E87E-46AE-8EC3-AFF6E1064309}" dt="2020-11-03T11:35:48.183" v="606" actId="478"/>
          <ac:picMkLst>
            <pc:docMk/>
            <pc:sldMk cId="68897435" sldId="278"/>
            <ac:picMk id="4" creationId="{34A85806-7D7F-4384-AE2C-46A9D31147A8}"/>
          </ac:picMkLst>
        </pc:picChg>
        <pc:picChg chg="del">
          <ac:chgData name="Ioana-Alexandra Irimia" userId="524cf22b-0e20-4bad-bc74-729a8dbe1108" providerId="ADAL" clId="{F19B73CC-E87E-46AE-8EC3-AFF6E1064309}" dt="2020-11-03T11:35:46.922" v="605" actId="478"/>
          <ac:picMkLst>
            <pc:docMk/>
            <pc:sldMk cId="68897435" sldId="278"/>
            <ac:picMk id="17" creationId="{91685483-5482-445D-A987-B76BE5471FD1}"/>
          </ac:picMkLst>
        </pc:picChg>
        <pc:picChg chg="del">
          <ac:chgData name="Ioana-Alexandra Irimia" userId="524cf22b-0e20-4bad-bc74-729a8dbe1108" providerId="ADAL" clId="{F19B73CC-E87E-46AE-8EC3-AFF6E1064309}" dt="2020-11-03T11:35:41.047" v="602" actId="478"/>
          <ac:picMkLst>
            <pc:docMk/>
            <pc:sldMk cId="68897435" sldId="278"/>
            <ac:picMk id="26" creationId="{31269B80-5281-4BA7-921A-002F4E9D5EB3}"/>
          </ac:picMkLst>
        </pc:picChg>
        <pc:cxnChg chg="del">
          <ac:chgData name="Ioana-Alexandra Irimia" userId="524cf22b-0e20-4bad-bc74-729a8dbe1108" providerId="ADAL" clId="{F19B73CC-E87E-46AE-8EC3-AFF6E1064309}" dt="2020-11-03T11:35:45.559" v="604" actId="478"/>
          <ac:cxnSpMkLst>
            <pc:docMk/>
            <pc:sldMk cId="68897435" sldId="278"/>
            <ac:cxnSpMk id="13" creationId="{FE57355A-B25A-41F2-BAB1-C31701E03890}"/>
          </ac:cxnSpMkLst>
        </pc:cxnChg>
        <pc:cxnChg chg="del">
          <ac:chgData name="Ioana-Alexandra Irimia" userId="524cf22b-0e20-4bad-bc74-729a8dbe1108" providerId="ADAL" clId="{F19B73CC-E87E-46AE-8EC3-AFF6E1064309}" dt="2020-11-03T11:35:49.665" v="607" actId="478"/>
          <ac:cxnSpMkLst>
            <pc:docMk/>
            <pc:sldMk cId="68897435" sldId="278"/>
            <ac:cxnSpMk id="16" creationId="{CC689784-20B1-4E52-B5E1-EF517EBA65F5}"/>
          </ac:cxnSpMkLst>
        </pc:cxnChg>
      </pc:sldChg>
      <pc:sldChg chg="addSp modSp addCm delCm">
        <pc:chgData name="Ioana-Alexandra Irimia" userId="524cf22b-0e20-4bad-bc74-729a8dbe1108" providerId="ADAL" clId="{F19B73CC-E87E-46AE-8EC3-AFF6E1064309}" dt="2020-11-03T11:35:25.090" v="600" actId="1076"/>
        <pc:sldMkLst>
          <pc:docMk/>
          <pc:sldMk cId="268159235" sldId="281"/>
        </pc:sldMkLst>
        <pc:spChg chg="add mod">
          <ac:chgData name="Ioana-Alexandra Irimia" userId="524cf22b-0e20-4bad-bc74-729a8dbe1108" providerId="ADAL" clId="{F19B73CC-E87E-46AE-8EC3-AFF6E1064309}" dt="2020-11-03T11:35:25.090" v="600" actId="1076"/>
          <ac:spMkLst>
            <pc:docMk/>
            <pc:sldMk cId="268159235" sldId="281"/>
            <ac:spMk id="2" creationId="{F5D4949E-CF5A-4115-A755-CE866DBD2C92}"/>
          </ac:spMkLst>
        </pc:spChg>
        <pc:spChg chg="mod">
          <ac:chgData name="Ioana-Alexandra Irimia" userId="524cf22b-0e20-4bad-bc74-729a8dbe1108" providerId="ADAL" clId="{F19B73CC-E87E-46AE-8EC3-AFF6E1064309}" dt="2020-11-03T11:34:30.740" v="525"/>
          <ac:spMkLst>
            <pc:docMk/>
            <pc:sldMk cId="268159235" sldId="281"/>
            <ac:spMk id="16" creationId="{3E1C51CE-21A8-44B4-A209-99A9C04BAD4A}"/>
          </ac:spMkLst>
        </pc:spChg>
      </pc:sldChg>
      <pc:sldChg chg="modSp">
        <pc:chgData name="Ioana-Alexandra Irimia" userId="524cf22b-0e20-4bad-bc74-729a8dbe1108" providerId="ADAL" clId="{F19B73CC-E87E-46AE-8EC3-AFF6E1064309}" dt="2020-11-03T11:37:07.289" v="639" actId="207"/>
        <pc:sldMkLst>
          <pc:docMk/>
          <pc:sldMk cId="2135650723" sldId="293"/>
        </pc:sldMkLst>
        <pc:spChg chg="mod">
          <ac:chgData name="Ioana-Alexandra Irimia" userId="524cf22b-0e20-4bad-bc74-729a8dbe1108" providerId="ADAL" clId="{F19B73CC-E87E-46AE-8EC3-AFF6E1064309}" dt="2020-11-03T11:37:01.751" v="637" actId="207"/>
          <ac:spMkLst>
            <pc:docMk/>
            <pc:sldMk cId="2135650723" sldId="293"/>
            <ac:spMk id="8" creationId="{F7E39BC6-8A10-4AA3-9D1E-F5FA8E1C928C}"/>
          </ac:spMkLst>
        </pc:spChg>
        <pc:spChg chg="mod">
          <ac:chgData name="Ioana-Alexandra Irimia" userId="524cf22b-0e20-4bad-bc74-729a8dbe1108" providerId="ADAL" clId="{F19B73CC-E87E-46AE-8EC3-AFF6E1064309}" dt="2020-11-03T11:36:59.268" v="636" actId="207"/>
          <ac:spMkLst>
            <pc:docMk/>
            <pc:sldMk cId="2135650723" sldId="293"/>
            <ac:spMk id="11" creationId="{45D6527F-3D54-462B-BA47-7BD16ACB4714}"/>
          </ac:spMkLst>
        </pc:spChg>
        <pc:spChg chg="mod">
          <ac:chgData name="Ioana-Alexandra Irimia" userId="524cf22b-0e20-4bad-bc74-729a8dbe1108" providerId="ADAL" clId="{F19B73CC-E87E-46AE-8EC3-AFF6E1064309}" dt="2020-11-03T11:37:04.528" v="638" actId="207"/>
          <ac:spMkLst>
            <pc:docMk/>
            <pc:sldMk cId="2135650723" sldId="293"/>
            <ac:spMk id="24" creationId="{07554EB6-7D94-44A6-B469-9593FF35161B}"/>
          </ac:spMkLst>
        </pc:spChg>
        <pc:spChg chg="mod">
          <ac:chgData name="Ioana-Alexandra Irimia" userId="524cf22b-0e20-4bad-bc74-729a8dbe1108" providerId="ADAL" clId="{F19B73CC-E87E-46AE-8EC3-AFF6E1064309}" dt="2020-11-03T11:37:07.289" v="639" actId="207"/>
          <ac:spMkLst>
            <pc:docMk/>
            <pc:sldMk cId="2135650723" sldId="293"/>
            <ac:spMk id="25" creationId="{4A44B626-E1EB-41DC-9E48-261FDFD8BDFE}"/>
          </ac:spMkLst>
        </pc:spChg>
      </pc:sldChg>
      <pc:sldChg chg="del">
        <pc:chgData name="Ioana-Alexandra Irimia" userId="524cf22b-0e20-4bad-bc74-729a8dbe1108" providerId="ADAL" clId="{F19B73CC-E87E-46AE-8EC3-AFF6E1064309}" dt="2020-11-03T11:25:41.620" v="256" actId="2696"/>
        <pc:sldMkLst>
          <pc:docMk/>
          <pc:sldMk cId="2891074391" sldId="296"/>
        </pc:sldMkLst>
      </pc:sldChg>
      <pc:sldChg chg="addSp modSp del ord">
        <pc:chgData name="Ioana-Alexandra Irimia" userId="524cf22b-0e20-4bad-bc74-729a8dbe1108" providerId="ADAL" clId="{F19B73CC-E87E-46AE-8EC3-AFF6E1064309}" dt="2020-11-03T11:48:04.548" v="798" actId="2696"/>
        <pc:sldMkLst>
          <pc:docMk/>
          <pc:sldMk cId="1867231686" sldId="297"/>
        </pc:sldMkLst>
        <pc:spChg chg="add mod">
          <ac:chgData name="Ioana-Alexandra Irimia" userId="524cf22b-0e20-4bad-bc74-729a8dbe1108" providerId="ADAL" clId="{F19B73CC-E87E-46AE-8EC3-AFF6E1064309}" dt="2020-11-03T11:20:21.970" v="169" actId="1076"/>
          <ac:spMkLst>
            <pc:docMk/>
            <pc:sldMk cId="1867231686" sldId="297"/>
            <ac:spMk id="2" creationId="{8336A97E-9A7E-4E7B-8C61-3D0F5FBFD697}"/>
          </ac:spMkLst>
        </pc:spChg>
        <pc:spChg chg="mod">
          <ac:chgData name="Ioana-Alexandra Irimia" userId="524cf22b-0e20-4bad-bc74-729a8dbe1108" providerId="ADAL" clId="{F19B73CC-E87E-46AE-8EC3-AFF6E1064309}" dt="2020-11-03T11:24:24.107" v="247" actId="2711"/>
          <ac:spMkLst>
            <pc:docMk/>
            <pc:sldMk cId="1867231686" sldId="297"/>
            <ac:spMk id="25" creationId="{873034F8-A850-4A6A-9A59-B30643C259BC}"/>
          </ac:spMkLst>
        </pc:spChg>
        <pc:cxnChg chg="mod">
          <ac:chgData name="Ioana-Alexandra Irimia" userId="524cf22b-0e20-4bad-bc74-729a8dbe1108" providerId="ADAL" clId="{F19B73CC-E87E-46AE-8EC3-AFF6E1064309}" dt="2020-11-03T11:18:41.113" v="150" actId="1076"/>
          <ac:cxnSpMkLst>
            <pc:docMk/>
            <pc:sldMk cId="1867231686" sldId="297"/>
            <ac:cxnSpMk id="27" creationId="{9F872E0C-D2F3-4D60-9C70-D33F873CE41F}"/>
          </ac:cxnSpMkLst>
        </pc:cxnChg>
      </pc:sldChg>
      <pc:sldChg chg="del">
        <pc:chgData name="Ioana-Alexandra Irimia" userId="524cf22b-0e20-4bad-bc74-729a8dbe1108" providerId="ADAL" clId="{F19B73CC-E87E-46AE-8EC3-AFF6E1064309}" dt="2020-11-03T11:11:27.775" v="26" actId="2696"/>
        <pc:sldMkLst>
          <pc:docMk/>
          <pc:sldMk cId="659337522" sldId="319"/>
        </pc:sldMkLst>
      </pc:sldChg>
      <pc:sldChg chg="modSp del ord">
        <pc:chgData name="Ioana-Alexandra Irimia" userId="524cf22b-0e20-4bad-bc74-729a8dbe1108" providerId="ADAL" clId="{F19B73CC-E87E-46AE-8EC3-AFF6E1064309}" dt="2020-11-03T11:41:06.542" v="738" actId="2696"/>
        <pc:sldMkLst>
          <pc:docMk/>
          <pc:sldMk cId="135615819" sldId="320"/>
        </pc:sldMkLst>
        <pc:spChg chg="mod">
          <ac:chgData name="Ioana-Alexandra Irimia" userId="524cf22b-0e20-4bad-bc74-729a8dbe1108" providerId="ADAL" clId="{F19B73CC-E87E-46AE-8EC3-AFF6E1064309}" dt="2020-11-03T11:19:38.477" v="162" actId="20577"/>
          <ac:spMkLst>
            <pc:docMk/>
            <pc:sldMk cId="135615819" sldId="320"/>
            <ac:spMk id="23" creationId="{4E02BC96-F84E-4D58-B4CF-709385D65D58}"/>
          </ac:spMkLst>
        </pc:spChg>
        <pc:spChg chg="mod">
          <ac:chgData name="Ioana-Alexandra Irimia" userId="524cf22b-0e20-4bad-bc74-729a8dbe1108" providerId="ADAL" clId="{F19B73CC-E87E-46AE-8EC3-AFF6E1064309}" dt="2020-11-03T11:24:17.080" v="246" actId="14100"/>
          <ac:spMkLst>
            <pc:docMk/>
            <pc:sldMk cId="135615819" sldId="320"/>
            <ac:spMk id="25" creationId="{873034F8-A850-4A6A-9A59-B30643C259BC}"/>
          </ac:spMkLst>
        </pc:spChg>
        <pc:cxnChg chg="mod">
          <ac:chgData name="Ioana-Alexandra Irimia" userId="524cf22b-0e20-4bad-bc74-729a8dbe1108" providerId="ADAL" clId="{F19B73CC-E87E-46AE-8EC3-AFF6E1064309}" dt="2020-11-03T11:22:17.405" v="227" actId="1076"/>
          <ac:cxnSpMkLst>
            <pc:docMk/>
            <pc:sldMk cId="135615819" sldId="320"/>
            <ac:cxnSpMk id="27" creationId="{9F872E0C-D2F3-4D60-9C70-D33F873CE41F}"/>
          </ac:cxnSpMkLst>
        </pc:cxnChg>
      </pc:sldChg>
      <pc:sldChg chg="delSp modSp modAnim">
        <pc:chgData name="Ioana-Alexandra Irimia" userId="524cf22b-0e20-4bad-bc74-729a8dbe1108" providerId="ADAL" clId="{F19B73CC-E87E-46AE-8EC3-AFF6E1064309}" dt="2020-11-03T11:36:41.248" v="634" actId="14100"/>
        <pc:sldMkLst>
          <pc:docMk/>
          <pc:sldMk cId="2559083830" sldId="322"/>
        </pc:sldMkLst>
        <pc:spChg chg="del">
          <ac:chgData name="Ioana-Alexandra Irimia" userId="524cf22b-0e20-4bad-bc74-729a8dbe1108" providerId="ADAL" clId="{F19B73CC-E87E-46AE-8EC3-AFF6E1064309}" dt="2020-11-03T11:36:33.890" v="632" actId="478"/>
          <ac:spMkLst>
            <pc:docMk/>
            <pc:sldMk cId="2559083830" sldId="322"/>
            <ac:spMk id="6" creationId="{7AA26307-8361-4359-9560-A3CAC68BB5E7}"/>
          </ac:spMkLst>
        </pc:spChg>
        <pc:graphicFrameChg chg="del">
          <ac:chgData name="Ioana-Alexandra Irimia" userId="524cf22b-0e20-4bad-bc74-729a8dbe1108" providerId="ADAL" clId="{F19B73CC-E87E-46AE-8EC3-AFF6E1064309}" dt="2020-11-03T11:36:30.869" v="631" actId="478"/>
          <ac:graphicFrameMkLst>
            <pc:docMk/>
            <pc:sldMk cId="2559083830" sldId="322"/>
            <ac:graphicFrameMk id="11" creationId="{AB6B2A66-DEBD-4D98-B598-69037838993B}"/>
          </ac:graphicFrameMkLst>
        </pc:graphicFrameChg>
        <pc:picChg chg="mod">
          <ac:chgData name="Ioana-Alexandra Irimia" userId="524cf22b-0e20-4bad-bc74-729a8dbe1108" providerId="ADAL" clId="{F19B73CC-E87E-46AE-8EC3-AFF6E1064309}" dt="2020-11-03T11:36:41.248" v="634" actId="14100"/>
          <ac:picMkLst>
            <pc:docMk/>
            <pc:sldMk cId="2559083830" sldId="322"/>
            <ac:picMk id="5" creationId="{2BB0CB6D-8FB5-4D7D-A091-0B7298B36F63}"/>
          </ac:picMkLst>
        </pc:picChg>
      </pc:sldChg>
      <pc:sldChg chg="del">
        <pc:chgData name="Ioana-Alexandra Irimia" userId="524cf22b-0e20-4bad-bc74-729a8dbe1108" providerId="ADAL" clId="{F19B73CC-E87E-46AE-8EC3-AFF6E1064309}" dt="2020-11-03T11:36:47.109" v="635" actId="2696"/>
        <pc:sldMkLst>
          <pc:docMk/>
          <pc:sldMk cId="2442742981" sldId="324"/>
        </pc:sldMkLst>
      </pc:sldChg>
      <pc:sldChg chg="addSp delSp modSp add ord">
        <pc:chgData name="Ioana-Alexandra Irimia" userId="524cf22b-0e20-4bad-bc74-729a8dbe1108" providerId="ADAL" clId="{F19B73CC-E87E-46AE-8EC3-AFF6E1064309}" dt="2020-11-03T11:44:56.201" v="797" actId="20577"/>
        <pc:sldMkLst>
          <pc:docMk/>
          <pc:sldMk cId="941729957" sldId="326"/>
        </pc:sldMkLst>
        <pc:spChg chg="del">
          <ac:chgData name="Ioana-Alexandra Irimia" userId="524cf22b-0e20-4bad-bc74-729a8dbe1108" providerId="ADAL" clId="{F19B73CC-E87E-46AE-8EC3-AFF6E1064309}" dt="2020-11-03T11:41:14.092" v="739" actId="478"/>
          <ac:spMkLst>
            <pc:docMk/>
            <pc:sldMk cId="941729957" sldId="326"/>
            <ac:spMk id="2" creationId="{058C36D5-8267-4D5F-AC8F-CC603DF87FA2}"/>
          </ac:spMkLst>
        </pc:spChg>
        <pc:spChg chg="del">
          <ac:chgData name="Ioana-Alexandra Irimia" userId="524cf22b-0e20-4bad-bc74-729a8dbe1108" providerId="ADAL" clId="{F19B73CC-E87E-46AE-8EC3-AFF6E1064309}" dt="2020-11-03T11:38:54.527" v="666" actId="478"/>
          <ac:spMkLst>
            <pc:docMk/>
            <pc:sldMk cId="941729957" sldId="326"/>
            <ac:spMk id="3" creationId="{C2377A36-D4B2-4B7D-BF33-632E397D70A9}"/>
          </ac:spMkLst>
        </pc:spChg>
        <pc:spChg chg="del">
          <ac:chgData name="Ioana-Alexandra Irimia" userId="524cf22b-0e20-4bad-bc74-729a8dbe1108" providerId="ADAL" clId="{F19B73CC-E87E-46AE-8EC3-AFF6E1064309}" dt="2020-11-03T11:38:57.442" v="667" actId="478"/>
          <ac:spMkLst>
            <pc:docMk/>
            <pc:sldMk cId="941729957" sldId="326"/>
            <ac:spMk id="8" creationId="{50918FC1-9E3F-4CD4-B565-1516AB4A1814}"/>
          </ac:spMkLst>
        </pc:spChg>
        <pc:spChg chg="mod">
          <ac:chgData name="Ioana-Alexandra Irimia" userId="524cf22b-0e20-4bad-bc74-729a8dbe1108" providerId="ADAL" clId="{F19B73CC-E87E-46AE-8EC3-AFF6E1064309}" dt="2020-11-03T11:43:43.735" v="778" actId="1076"/>
          <ac:spMkLst>
            <pc:docMk/>
            <pc:sldMk cId="941729957" sldId="326"/>
            <ac:spMk id="18" creationId="{319C2E2A-5DE4-470E-86B7-D644BE3FA12F}"/>
          </ac:spMkLst>
        </pc:spChg>
        <pc:spChg chg="del mod">
          <ac:chgData name="Ioana-Alexandra Irimia" userId="524cf22b-0e20-4bad-bc74-729a8dbe1108" providerId="ADAL" clId="{F19B73CC-E87E-46AE-8EC3-AFF6E1064309}" dt="2020-11-03T11:40:08.640" v="726" actId="478"/>
          <ac:spMkLst>
            <pc:docMk/>
            <pc:sldMk cId="941729957" sldId="326"/>
            <ac:spMk id="19" creationId="{5CCC987C-5130-44D7-9669-6A9FC78EED7A}"/>
          </ac:spMkLst>
        </pc:spChg>
        <pc:spChg chg="del">
          <ac:chgData name="Ioana-Alexandra Irimia" userId="524cf22b-0e20-4bad-bc74-729a8dbe1108" providerId="ADAL" clId="{F19B73CC-E87E-46AE-8EC3-AFF6E1064309}" dt="2020-11-03T11:38:52.550" v="665" actId="478"/>
          <ac:spMkLst>
            <pc:docMk/>
            <pc:sldMk cId="941729957" sldId="326"/>
            <ac:spMk id="21" creationId="{2772D639-8D94-403B-81D8-B78583732B06}"/>
          </ac:spMkLst>
        </pc:spChg>
        <pc:spChg chg="add mod">
          <ac:chgData name="Ioana-Alexandra Irimia" userId="524cf22b-0e20-4bad-bc74-729a8dbe1108" providerId="ADAL" clId="{F19B73CC-E87E-46AE-8EC3-AFF6E1064309}" dt="2020-11-03T11:41:27.884" v="742" actId="207"/>
          <ac:spMkLst>
            <pc:docMk/>
            <pc:sldMk cId="941729957" sldId="326"/>
            <ac:spMk id="22" creationId="{3DE59F40-390F-4E54-8F4C-1DC02E93EFA0}"/>
          </ac:spMkLst>
        </pc:spChg>
        <pc:spChg chg="add del">
          <ac:chgData name="Ioana-Alexandra Irimia" userId="524cf22b-0e20-4bad-bc74-729a8dbe1108" providerId="ADAL" clId="{F19B73CC-E87E-46AE-8EC3-AFF6E1064309}" dt="2020-11-03T11:41:39.342" v="745"/>
          <ac:spMkLst>
            <pc:docMk/>
            <pc:sldMk cId="941729957" sldId="326"/>
            <ac:spMk id="23" creationId="{CCA84CAE-36DC-4464-957C-856A785832C6}"/>
          </ac:spMkLst>
        </pc:spChg>
        <pc:spChg chg="add mod">
          <ac:chgData name="Ioana-Alexandra Irimia" userId="524cf22b-0e20-4bad-bc74-729a8dbe1108" providerId="ADAL" clId="{F19B73CC-E87E-46AE-8EC3-AFF6E1064309}" dt="2020-11-03T11:44:56.201" v="797" actId="20577"/>
          <ac:spMkLst>
            <pc:docMk/>
            <pc:sldMk cId="941729957" sldId="326"/>
            <ac:spMk id="24" creationId="{7C907118-CF7F-4DC8-9311-61088AA0DB39}"/>
          </ac:spMkLst>
        </pc:spChg>
        <pc:spChg chg="add mod">
          <ac:chgData name="Ioana-Alexandra Irimia" userId="524cf22b-0e20-4bad-bc74-729a8dbe1108" providerId="ADAL" clId="{F19B73CC-E87E-46AE-8EC3-AFF6E1064309}" dt="2020-11-03T11:44:25.640" v="790" actId="1076"/>
          <ac:spMkLst>
            <pc:docMk/>
            <pc:sldMk cId="941729957" sldId="326"/>
            <ac:spMk id="27" creationId="{BB427CBE-0832-4E92-A7D4-80095D69BC8D}"/>
          </ac:spMkLst>
        </pc:spChg>
        <pc:spChg chg="add del">
          <ac:chgData name="Ioana-Alexandra Irimia" userId="524cf22b-0e20-4bad-bc74-729a8dbe1108" providerId="ADAL" clId="{F19B73CC-E87E-46AE-8EC3-AFF6E1064309}" dt="2020-11-03T11:42:48.716" v="760"/>
          <ac:spMkLst>
            <pc:docMk/>
            <pc:sldMk cId="941729957" sldId="326"/>
            <ac:spMk id="28" creationId="{56A8EC2B-C38F-4349-8A74-E95323BC7FBC}"/>
          </ac:spMkLst>
        </pc:spChg>
        <pc:spChg chg="add mod">
          <ac:chgData name="Ioana-Alexandra Irimia" userId="524cf22b-0e20-4bad-bc74-729a8dbe1108" providerId="ADAL" clId="{F19B73CC-E87E-46AE-8EC3-AFF6E1064309}" dt="2020-11-03T11:44:44.990" v="794" actId="1076"/>
          <ac:spMkLst>
            <pc:docMk/>
            <pc:sldMk cId="941729957" sldId="326"/>
            <ac:spMk id="29" creationId="{04EA0BD3-D7CC-464F-877A-63C8B5D2E671}"/>
          </ac:spMkLst>
        </pc:spChg>
        <pc:picChg chg="del">
          <ac:chgData name="Ioana-Alexandra Irimia" userId="524cf22b-0e20-4bad-bc74-729a8dbe1108" providerId="ADAL" clId="{F19B73CC-E87E-46AE-8EC3-AFF6E1064309}" dt="2020-11-03T11:38:59.626" v="668" actId="478"/>
          <ac:picMkLst>
            <pc:docMk/>
            <pc:sldMk cId="941729957" sldId="326"/>
            <ac:picMk id="10" creationId="{C389C5B2-6A01-4919-AC54-32F2F7341C02}"/>
          </ac:picMkLst>
        </pc:picChg>
        <pc:picChg chg="add mod">
          <ac:chgData name="Ioana-Alexandra Irimia" userId="524cf22b-0e20-4bad-bc74-729a8dbe1108" providerId="ADAL" clId="{F19B73CC-E87E-46AE-8EC3-AFF6E1064309}" dt="2020-11-03T11:43:47.720" v="779" actId="1076"/>
          <ac:picMkLst>
            <pc:docMk/>
            <pc:sldMk cId="941729957" sldId="326"/>
            <ac:picMk id="25" creationId="{C61EE559-C8A9-4D4E-8898-564BCE3082D5}"/>
          </ac:picMkLst>
        </pc:picChg>
        <pc:picChg chg="mod">
          <ac:chgData name="Ioana-Alexandra Irimia" userId="524cf22b-0e20-4bad-bc74-729a8dbe1108" providerId="ADAL" clId="{F19B73CC-E87E-46AE-8EC3-AFF6E1064309}" dt="2020-11-03T11:44:07.962" v="786" actId="1076"/>
          <ac:picMkLst>
            <pc:docMk/>
            <pc:sldMk cId="941729957" sldId="326"/>
            <ac:picMk id="43" creationId="{2269DBA9-9DFB-407C-8973-4CC99B4E8D19}"/>
          </ac:picMkLst>
        </pc:picChg>
        <pc:picChg chg="del">
          <ac:chgData name="Ioana-Alexandra Irimia" userId="524cf22b-0e20-4bad-bc74-729a8dbe1108" providerId="ADAL" clId="{F19B73CC-E87E-46AE-8EC3-AFF6E1064309}" dt="2020-11-03T11:39:01.515" v="669" actId="478"/>
          <ac:picMkLst>
            <pc:docMk/>
            <pc:sldMk cId="941729957" sldId="326"/>
            <ac:picMk id="44" creationId="{4A770CB6-DA70-4949-8C75-A2BD50805B13}"/>
          </ac:picMkLst>
        </pc:picChg>
        <pc:picChg chg="del">
          <ac:chgData name="Ioana-Alexandra Irimia" userId="524cf22b-0e20-4bad-bc74-729a8dbe1108" providerId="ADAL" clId="{F19B73CC-E87E-46AE-8EC3-AFF6E1064309}" dt="2020-11-03T11:39:02.940" v="670" actId="478"/>
          <ac:picMkLst>
            <pc:docMk/>
            <pc:sldMk cId="941729957" sldId="326"/>
            <ac:picMk id="45" creationId="{C0029B0E-AFBA-4F3E-81E6-13B34067A31E}"/>
          </ac:picMkLst>
        </pc:picChg>
        <pc:picChg chg="del">
          <ac:chgData name="Ioana-Alexandra Irimia" userId="524cf22b-0e20-4bad-bc74-729a8dbe1108" providerId="ADAL" clId="{F19B73CC-E87E-46AE-8EC3-AFF6E1064309}" dt="2020-11-03T11:39:04.151" v="671" actId="478"/>
          <ac:picMkLst>
            <pc:docMk/>
            <pc:sldMk cId="941729957" sldId="326"/>
            <ac:picMk id="46" creationId="{6F76059E-E6B8-4F7E-885A-70B6DFE022ED}"/>
          </ac:picMkLst>
        </pc:picChg>
        <pc:picChg chg="del">
          <ac:chgData name="Ioana-Alexandra Irimia" userId="524cf22b-0e20-4bad-bc74-729a8dbe1108" providerId="ADAL" clId="{F19B73CC-E87E-46AE-8EC3-AFF6E1064309}" dt="2020-11-03T11:39:05.404" v="672" actId="478"/>
          <ac:picMkLst>
            <pc:docMk/>
            <pc:sldMk cId="941729957" sldId="326"/>
            <ac:picMk id="47" creationId="{335DDF78-47C0-49C2-B8CC-C7F5E1E5890C}"/>
          </ac:picMkLst>
        </pc:picChg>
        <pc:picChg chg="del">
          <ac:chgData name="Ioana-Alexandra Irimia" userId="524cf22b-0e20-4bad-bc74-729a8dbe1108" providerId="ADAL" clId="{F19B73CC-E87E-46AE-8EC3-AFF6E1064309}" dt="2020-11-03T11:39:06.754" v="673" actId="478"/>
          <ac:picMkLst>
            <pc:docMk/>
            <pc:sldMk cId="941729957" sldId="326"/>
            <ac:picMk id="48" creationId="{B46D645D-60F9-4D37-85F7-B5AB8119D1B1}"/>
          </ac:picMkLst>
        </pc:picChg>
        <pc:picChg chg="del">
          <ac:chgData name="Ioana-Alexandra Irimia" userId="524cf22b-0e20-4bad-bc74-729a8dbe1108" providerId="ADAL" clId="{F19B73CC-E87E-46AE-8EC3-AFF6E1064309}" dt="2020-11-03T11:39:07.875" v="674" actId="478"/>
          <ac:picMkLst>
            <pc:docMk/>
            <pc:sldMk cId="941729957" sldId="326"/>
            <ac:picMk id="49" creationId="{FCFF2BC4-2D6F-448F-9C18-802850408BE1}"/>
          </ac:picMkLst>
        </pc:picChg>
        <pc:picChg chg="del">
          <ac:chgData name="Ioana-Alexandra Irimia" userId="524cf22b-0e20-4bad-bc74-729a8dbe1108" providerId="ADAL" clId="{F19B73CC-E87E-46AE-8EC3-AFF6E1064309}" dt="2020-11-03T11:39:09.092" v="675" actId="478"/>
          <ac:picMkLst>
            <pc:docMk/>
            <pc:sldMk cId="941729957" sldId="326"/>
            <ac:picMk id="50" creationId="{6CA0E076-33DF-49EB-BDC8-EE2666C486F1}"/>
          </ac:picMkLst>
        </pc:picChg>
        <pc:picChg chg="del">
          <ac:chgData name="Ioana-Alexandra Irimia" userId="524cf22b-0e20-4bad-bc74-729a8dbe1108" providerId="ADAL" clId="{F19B73CC-E87E-46AE-8EC3-AFF6E1064309}" dt="2020-11-03T11:39:10.181" v="676" actId="478"/>
          <ac:picMkLst>
            <pc:docMk/>
            <pc:sldMk cId="941729957" sldId="326"/>
            <ac:picMk id="51" creationId="{62F2283F-2B16-4937-8E52-437402211774}"/>
          </ac:picMkLst>
        </pc:picChg>
        <pc:picChg chg="del">
          <ac:chgData name="Ioana-Alexandra Irimia" userId="524cf22b-0e20-4bad-bc74-729a8dbe1108" providerId="ADAL" clId="{F19B73CC-E87E-46AE-8EC3-AFF6E1064309}" dt="2020-11-03T11:39:11.354" v="677" actId="478"/>
          <ac:picMkLst>
            <pc:docMk/>
            <pc:sldMk cId="941729957" sldId="326"/>
            <ac:picMk id="52" creationId="{5631C6AB-10E9-4902-B3D3-DCC49B4DE4A9}"/>
          </ac:picMkLst>
        </pc:picChg>
        <pc:cxnChg chg="add mod">
          <ac:chgData name="Ioana-Alexandra Irimia" userId="524cf22b-0e20-4bad-bc74-729a8dbe1108" providerId="ADAL" clId="{F19B73CC-E87E-46AE-8EC3-AFF6E1064309}" dt="2020-11-03T11:44:38.893" v="793" actId="1582"/>
          <ac:cxnSpMkLst>
            <pc:docMk/>
            <pc:sldMk cId="941729957" sldId="326"/>
            <ac:cxnSpMk id="26" creationId="{14DE466B-5A0C-4DE1-A89B-B3C7D67C50FB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215BB-D2D1-416A-907E-1748505D86E3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3B53E-A416-40F1-9B01-AC0DD0169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34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3B53E-A416-40F1-9B01-AC0DD01698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77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3B53E-A416-40F1-9B01-AC0DD01698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34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3B53E-A416-40F1-9B01-AC0DD01698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19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3B53E-A416-40F1-9B01-AC0DD01698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8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3B53E-A416-40F1-9B01-AC0DD01698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4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3B53E-A416-40F1-9B01-AC0DD01698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24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3B53E-A416-40F1-9B01-AC0DD01698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39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3B53E-A416-40F1-9B01-AC0DD01698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04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2493F-A95D-4D59-80DD-1B8C59105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AB631C-FEB1-45A7-B202-E4787DD18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51D2D-F9D5-4F40-B242-6E122D2A9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5E67-A8E9-4DBF-AFCF-EDE1D60ED972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51C12-54C4-411A-BC4C-EC5A20B44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1CA96-7A58-485A-A398-5571A3D3C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23BA-5248-45E7-B0BE-300EA3DF3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89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CB359-6028-4988-B23A-932EF61DC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E37D3-6E0C-4FCA-B378-D933A20CCD53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E9B88B-AC3E-4572-B053-689E10446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79DA0-1699-45FB-A268-4D77D15B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5519-E94B-470C-9CF2-F23E1E41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0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26CEC-CBC2-4EE8-AC44-CE7AC02C7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EDE79-3D52-4A3B-A3D4-A4731F8E7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BC67A8-8422-4CFC-A5EB-B73FB1280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6BCAE-AC60-4B1D-B074-6CA3B4C66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E37D3-6E0C-4FCA-B378-D933A20CCD53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4E117C-EB52-4B2C-95F9-30A00B18F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8E0918-0F86-4E7A-BB0A-11F14D61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5519-E94B-470C-9CF2-F23E1E41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18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587D-7A88-4AEE-A551-73AD4EF39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0B046-5429-403B-AD86-AF8B5F5B8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4DEC3-CAE0-42F6-9603-39CC2DE30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431E4-2972-42F5-8557-37606F5AB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E37D3-6E0C-4FCA-B378-D933A20CCD53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D13AA-35DF-4411-A23B-4567C7FB8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4BEC7-13B0-4E9D-B2F4-0780A748A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5519-E94B-470C-9CF2-F23E1E41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86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276B8-7107-4530-A258-97DFA95D0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AD429-3DBC-4C3C-9F0E-82684FC03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14327-7691-46FD-9154-7F55B6660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E37D3-6E0C-4FCA-B378-D933A20CCD53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467CD-3ED1-4278-8391-6EBCA002C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77852-D50D-40BA-BA42-9FA271EC2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5519-E94B-470C-9CF2-F23E1E41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83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754EC6-E375-4276-8F97-3975DF136C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81DA1E-CC0B-49F8-B42F-8E70AE5C6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45E82-69AC-4658-9E79-D718F3064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E37D3-6E0C-4FCA-B378-D933A20CCD53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01011-36A9-4443-AA34-A746E3347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8A64D-67F4-4272-AE7D-B9813050C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5519-E94B-470C-9CF2-F23E1E41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97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6CB5C-80CA-4EFA-9286-395181BA7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9D5C7-2FA2-43AA-AA49-A142B7E41C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A3395-EA23-47F9-8099-360DD6D78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EB3F3-336B-4A5F-9C7E-E0EED37D3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5E67-A8E9-4DBF-AFCF-EDE1D60ED972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A5BB1E-F490-41EF-9D09-79F42D795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0B737-AFA4-43B3-AEA3-A2459124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23BA-5248-45E7-B0BE-300EA3DF3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8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7119B9-7C99-4C3F-B0FE-2452BF56C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5E67-A8E9-4DBF-AFCF-EDE1D60ED972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91D5F2-EDB5-4A15-828F-5A01B1D87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A01AE-628B-4501-96B6-A9CFD4D4A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23BA-5248-45E7-B0BE-300EA3DF3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5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54BC1-3F2A-4D4B-80A0-54AB00671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D74A87-EFE4-445D-86B1-CFDC1F041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08FE8-D7F3-4F09-98B1-F0591A227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E37D3-6E0C-4FCA-B378-D933A20CCD53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5E397-FA49-4B0F-9ADC-0444CD8B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ABE16-9CD5-41A6-9DBF-56261B281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5519-E94B-470C-9CF2-F23E1E41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4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2EEE6-5816-4D36-BFC5-0882341E9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71443-D06D-4B45-A271-D1B80B896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E95A-52B8-45D4-B68A-EBE4A610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E37D3-6E0C-4FCA-B378-D933A20CCD53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B4DEA-D7CF-4D44-8602-11390BCA1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76B1F-E63B-45F0-A17F-63839FBF9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5519-E94B-470C-9CF2-F23E1E41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2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12EEC-BDF2-4009-B2BC-489DE50CB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E6685-B1FA-40C4-81E8-0C8817770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970F9-D36B-42CC-8164-ACAC9684E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E37D3-6E0C-4FCA-B378-D933A20CCD53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B60E7-AF61-402A-9809-C6DFFDA2D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CA402-3968-44DA-B7AB-7E281C2E0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5519-E94B-470C-9CF2-F23E1E41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18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D4564-DB19-4B83-B03F-6E2187103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17EE0-3D9D-48B4-9504-381149533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78869F-BB53-43C1-BE9C-5601952F3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24DF7-6B4E-429B-A185-13E0BA633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E37D3-6E0C-4FCA-B378-D933A20CCD53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1349F3-D8B4-4093-9824-2562503E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95E59-D3D0-4D44-8386-88D0B7306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5519-E94B-470C-9CF2-F23E1E41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9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1D08E-4BF7-406A-A616-F7F3FEE3A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5D35C-4139-4AEF-A269-3D847D483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D73A8-25CD-4D63-9030-946379870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60D55-8CA9-4B74-B5FD-3C281F4C83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E671CD-1AA1-46F4-ABDF-B5EABEC7E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DF16C2-7965-4A84-91E8-2A5BE55E6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E37D3-6E0C-4FCA-B378-D933A20CCD53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76FA91-CDF0-45FF-A80E-A73ACF6E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733899-F6FB-4565-ABCA-C427CDE95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5519-E94B-470C-9CF2-F23E1E41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17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767AB-2A86-4067-9D2C-5797A580F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3C444-8ECC-4226-8530-B6C5C1C2D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E37D3-6E0C-4FCA-B378-D933A20CCD53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81ACB-D367-4CCE-BAC2-380B3BA0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8489A-5BF6-4663-9A79-8512EFE4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5519-E94B-470C-9CF2-F23E1E41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0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EDE1CE-E631-4522-BE87-FD6056CDA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161C6-1905-48C9-8DBB-B701E483C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5DDD7-C3C3-4B24-8F15-82A3D944A3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C5E67-A8E9-4DBF-AFCF-EDE1D60ED972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3F993-0A2E-4342-A1CA-8727976F6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B61FD-3929-4574-BB98-37E71BA74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423BA-5248-45E7-B0BE-300EA3DF3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5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8593A-D4D5-414E-96FA-FFFC1A1F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74D2C-7E68-4EF1-A1D8-37DFF4305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A4281-13B7-48FC-AE66-DE601B5D3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E37D3-6E0C-4FCA-B378-D933A20CCD53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008D1-621C-40AB-866B-CD33D543E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D34E6-A974-4DB4-BC15-08037A921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5519-E94B-470C-9CF2-F23E1E413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421E958-6149-4918-8B3C-BA42C6AC55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384366"/>
            <a:ext cx="1902233" cy="158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1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7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Politica.Urbana.a.Romaniei/?epa=SEARCH_BOX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itadini.ro/" TargetMode="External"/><Relationship Id="rId11" Type="http://schemas.openxmlformats.org/officeDocument/2006/relationships/image" Target="../media/image37.jpeg"/><Relationship Id="rId5" Type="http://schemas.openxmlformats.org/officeDocument/2006/relationships/image" Target="../media/image35.svg"/><Relationship Id="rId10" Type="http://schemas.openxmlformats.org/officeDocument/2006/relationships/hyperlink" Target="https://www.worldbank.org/en/country/romania/brief/romania-urban-development" TargetMode="External"/><Relationship Id="rId4" Type="http://schemas.openxmlformats.org/officeDocument/2006/relationships/image" Target="../media/image34.png"/><Relationship Id="rId9" Type="http://schemas.openxmlformats.org/officeDocument/2006/relationships/hyperlink" Target="https://www.mlpda.r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5359959-B94A-4561-B86D-B37FCD2AB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60" y="-1905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C837F07A-8ACF-4CC2-992B-E79BEE6B1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067"/>
            <a:ext cx="2144625" cy="804234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4E8B49D-1146-4742-A53E-2123B3151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111" y="21071"/>
            <a:ext cx="1333529" cy="1333529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A669C245-E18C-4938-854E-A35262107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867" y="5919609"/>
            <a:ext cx="2596285" cy="511390"/>
          </a:xfrm>
          <a:prstGeom prst="rect">
            <a:avLst/>
          </a:prstGeom>
        </p:spPr>
      </p:pic>
      <p:pic>
        <p:nvPicPr>
          <p:cNvPr id="14" name="Picture 13" descr="A close up of a screen&#10;&#10;Description automatically generated">
            <a:extLst>
              <a:ext uri="{FF2B5EF4-FFF2-40B4-BE49-F238E27FC236}">
                <a16:creationId xmlns:a16="http://schemas.microsoft.com/office/drawing/2014/main" id="{F367A754-C5F1-4C0F-A89F-2202CD9290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48" y="5756701"/>
            <a:ext cx="3861404" cy="837207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EA678AEC-19C9-4C34-9328-8DE36E4C38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37" y="4855389"/>
            <a:ext cx="2596285" cy="2596285"/>
          </a:xfrm>
          <a:prstGeom prst="rect">
            <a:avLst/>
          </a:prstGeom>
        </p:spPr>
      </p:pic>
      <p:pic>
        <p:nvPicPr>
          <p:cNvPr id="18" name="Picture 17" descr="A close up of a flower&#10;&#10;Description automatically generated">
            <a:extLst>
              <a:ext uri="{FF2B5EF4-FFF2-40B4-BE49-F238E27FC236}">
                <a16:creationId xmlns:a16="http://schemas.microsoft.com/office/drawing/2014/main" id="{0BAE836C-A163-421A-B510-0BBEC611E5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48" y="282913"/>
            <a:ext cx="1016610" cy="837208"/>
          </a:xfrm>
          <a:prstGeom prst="rect">
            <a:avLst/>
          </a:prstGeom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9504D9BB-D16A-477E-95FA-423D7D8DD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124" y="181044"/>
            <a:ext cx="953257" cy="9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21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F8AA6C04-941B-4EE9-BC4B-B26009E0E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106" y="5549627"/>
            <a:ext cx="1161182" cy="1161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10DD23-8D92-4D29-8306-0FB0EA578321}"/>
              </a:ext>
            </a:extLst>
          </p:cNvPr>
          <p:cNvSpPr txBox="1"/>
          <p:nvPr/>
        </p:nvSpPr>
        <p:spPr>
          <a:xfrm>
            <a:off x="5640389" y="446337"/>
            <a:ext cx="5850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b="1" dirty="0">
                <a:latin typeface="Andes" panose="02000000000000000000" pitchFamily="50" charset="0"/>
              </a:rPr>
              <a:t>Politica Urbană a României</a:t>
            </a:r>
          </a:p>
        </p:txBody>
      </p:sp>
      <p:pic>
        <p:nvPicPr>
          <p:cNvPr id="6" name="Graphic 5" descr="Open book">
            <a:extLst>
              <a:ext uri="{FF2B5EF4-FFF2-40B4-BE49-F238E27FC236}">
                <a16:creationId xmlns:a16="http://schemas.microsoft.com/office/drawing/2014/main" id="{C0277974-8DB9-4C06-AAB4-B6DF5EFAFD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0308" y="465105"/>
            <a:ext cx="590081" cy="5900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ABBC32-E701-4071-BD75-358FFC843BAE}"/>
              </a:ext>
            </a:extLst>
          </p:cNvPr>
          <p:cNvSpPr/>
          <p:nvPr/>
        </p:nvSpPr>
        <p:spPr>
          <a:xfrm>
            <a:off x="5136032" y="1178810"/>
            <a:ext cx="675116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900" dirty="0">
                <a:solidFill>
                  <a:srgbClr val="000000"/>
                </a:solidFill>
              </a:rPr>
              <a:t>stabilește</a:t>
            </a:r>
            <a:r>
              <a:rPr lang="ro-RO" sz="1900" b="1" dirty="0"/>
              <a:t> </a:t>
            </a:r>
            <a:r>
              <a:rPr lang="ro-RO" sz="1900" b="1" dirty="0">
                <a:solidFill>
                  <a:srgbClr val="00B0F0"/>
                </a:solidFill>
              </a:rPr>
              <a:t>viziunea</a:t>
            </a:r>
            <a:r>
              <a:rPr lang="ro-RO" sz="1900" dirty="0"/>
              <a:t> de </a:t>
            </a:r>
            <a:r>
              <a:rPr lang="ro-RO" sz="1900" dirty="0">
                <a:solidFill>
                  <a:srgbClr val="000000"/>
                </a:solidFill>
              </a:rPr>
              <a:t>dezvoltare</a:t>
            </a:r>
            <a:r>
              <a:rPr lang="ro-RO" sz="1900" dirty="0"/>
              <a:t> urbană durabilă, incluzivă și rezilientă a României</a:t>
            </a:r>
          </a:p>
          <a:p>
            <a:endParaRPr lang="ro-RO" sz="1900" dirty="0"/>
          </a:p>
          <a:p>
            <a:r>
              <a:rPr lang="ro-RO" sz="1900" dirty="0"/>
              <a:t>propune o </a:t>
            </a:r>
            <a:r>
              <a:rPr lang="ro-RO" sz="1900" b="1" dirty="0">
                <a:solidFill>
                  <a:srgbClr val="00B0F0"/>
                </a:solidFill>
              </a:rPr>
              <a:t>agendă comună </a:t>
            </a:r>
            <a:r>
              <a:rPr lang="ro-RO" sz="1900" dirty="0"/>
              <a:t>a autorităților publice de la nivel central și local pentru îmbunătățirea cadrului de dezvoltare urbană</a:t>
            </a:r>
          </a:p>
          <a:p>
            <a:endParaRPr lang="ro-RO" sz="1900" dirty="0">
              <a:ea typeface="Calibri" panose="020F0502020204030204" pitchFamily="34" charset="0"/>
            </a:endParaRPr>
          </a:p>
          <a:p>
            <a:r>
              <a:rPr lang="ro-RO" sz="1900" dirty="0">
                <a:ea typeface="Calibri" panose="020F0502020204030204" pitchFamily="34" charset="0"/>
              </a:rPr>
              <a:t>recomandă </a:t>
            </a:r>
            <a:r>
              <a:rPr lang="en-US" sz="1900" dirty="0">
                <a:ea typeface="Calibri" panose="020F0502020204030204" pitchFamily="34" charset="0"/>
              </a:rPr>
              <a:t>un</a:t>
            </a:r>
            <a:r>
              <a:rPr lang="en-US" sz="1900" dirty="0">
                <a:solidFill>
                  <a:srgbClr val="215096"/>
                </a:solidFill>
                <a:ea typeface="Calibri" panose="020F0502020204030204" pitchFamily="34" charset="0"/>
              </a:rPr>
              <a:t> </a:t>
            </a:r>
            <a:r>
              <a:rPr lang="en-US" sz="1900" b="1" dirty="0">
                <a:solidFill>
                  <a:srgbClr val="00B0F0"/>
                </a:solidFill>
                <a:ea typeface="Calibri" panose="020F0502020204030204" pitchFamily="34" charset="0"/>
              </a:rPr>
              <a:t>set de principii </a:t>
            </a:r>
            <a:r>
              <a:rPr lang="en-US" sz="1900" dirty="0">
                <a:solidFill>
                  <a:srgbClr val="000000"/>
                </a:solidFill>
                <a:ea typeface="Calibri" panose="020F0502020204030204" pitchFamily="34" charset="0"/>
              </a:rPr>
              <a:t>de </a:t>
            </a:r>
            <a:r>
              <a:rPr lang="en-US" sz="1900" dirty="0" err="1">
                <a:solidFill>
                  <a:srgbClr val="000000"/>
                </a:solidFill>
                <a:ea typeface="Calibri" panose="020F0502020204030204" pitchFamily="34" charset="0"/>
              </a:rPr>
              <a:t>planificare</a:t>
            </a:r>
            <a:r>
              <a:rPr lang="en-US" sz="1900" dirty="0">
                <a:solidFill>
                  <a:srgbClr val="000000"/>
                </a:solidFill>
                <a:ea typeface="Calibri" panose="020F0502020204030204" pitchFamily="34" charset="0"/>
              </a:rPr>
              <a:t>, </a:t>
            </a:r>
            <a:r>
              <a:rPr lang="en-US" sz="1900" dirty="0" err="1">
                <a:solidFill>
                  <a:srgbClr val="000000"/>
                </a:solidFill>
                <a:ea typeface="Calibri" panose="020F0502020204030204" pitchFamily="34" charset="0"/>
              </a:rPr>
              <a:t>dezvoltare</a:t>
            </a:r>
            <a:r>
              <a:rPr lang="en-US" sz="1900" dirty="0">
                <a:solidFill>
                  <a:srgbClr val="000000"/>
                </a:solidFill>
                <a:ea typeface="Calibri" panose="020F0502020204030204" pitchFamily="34" charset="0"/>
              </a:rPr>
              <a:t>, management și </a:t>
            </a:r>
            <a:r>
              <a:rPr lang="en-US" sz="1900" dirty="0" err="1">
                <a:solidFill>
                  <a:srgbClr val="000000"/>
                </a:solidFill>
                <a:ea typeface="Calibri" panose="020F0502020204030204" pitchFamily="34" charset="0"/>
              </a:rPr>
              <a:t>susținere</a:t>
            </a:r>
            <a:r>
              <a:rPr lang="en-US" sz="1900" dirty="0">
                <a:solidFill>
                  <a:srgbClr val="000000"/>
                </a:solidFill>
                <a:ea typeface="Calibri" panose="020F0502020204030204" pitchFamily="34" charset="0"/>
              </a:rPr>
              <a:t> a </a:t>
            </a:r>
            <a:r>
              <a:rPr lang="en-US" sz="1900" dirty="0" err="1">
                <a:solidFill>
                  <a:srgbClr val="000000"/>
                </a:solidFill>
                <a:ea typeface="Calibri" panose="020F0502020204030204" pitchFamily="34" charset="0"/>
              </a:rPr>
              <a:t>zonelor</a:t>
            </a:r>
            <a:r>
              <a:rPr lang="en-US" sz="1900" dirty="0">
                <a:solidFill>
                  <a:srgbClr val="000000"/>
                </a:solidFill>
                <a:ea typeface="Calibri" panose="020F0502020204030204" pitchFamily="34" charset="0"/>
              </a:rPr>
              <a:t> urbane de </a:t>
            </a:r>
            <a:r>
              <a:rPr lang="en-US" sz="1900" dirty="0" err="1">
                <a:solidFill>
                  <a:srgbClr val="000000"/>
                </a:solidFill>
                <a:ea typeface="Calibri" panose="020F0502020204030204" pitchFamily="34" charset="0"/>
              </a:rPr>
              <a:t>toate</a:t>
            </a:r>
            <a:r>
              <a:rPr lang="en-US" sz="19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ea typeface="Calibri" panose="020F0502020204030204" pitchFamily="34" charset="0"/>
              </a:rPr>
              <a:t>dimensiunile</a:t>
            </a:r>
            <a:endParaRPr lang="en-US" sz="19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en-US" sz="19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lang="ro-RO" sz="1900" dirty="0">
                <a:solidFill>
                  <a:srgbClr val="000000"/>
                </a:solidFill>
                <a:ea typeface="Calibri" panose="020F0502020204030204" pitchFamily="34" charset="0"/>
              </a:rPr>
              <a:t>încurajează u</a:t>
            </a:r>
            <a:r>
              <a:rPr lang="en-US" sz="1900" dirty="0">
                <a:solidFill>
                  <a:srgbClr val="000000"/>
                </a:solidFill>
                <a:ea typeface="Calibri" panose="020F0502020204030204" pitchFamily="34" charset="0"/>
              </a:rPr>
              <a:t>n </a:t>
            </a:r>
            <a:r>
              <a:rPr lang="en-US" sz="1900" dirty="0" err="1">
                <a:solidFill>
                  <a:srgbClr val="000000"/>
                </a:solidFill>
                <a:ea typeface="Calibri" panose="020F0502020204030204" pitchFamily="34" charset="0"/>
              </a:rPr>
              <a:t>proces</a:t>
            </a:r>
            <a:r>
              <a:rPr lang="ro-RO" sz="1900" dirty="0">
                <a:solidFill>
                  <a:srgbClr val="000000"/>
                </a:solidFill>
                <a:ea typeface="Calibri" panose="020F0502020204030204" pitchFamily="34" charset="0"/>
              </a:rPr>
              <a:t> d</a:t>
            </a:r>
            <a:r>
              <a:rPr lang="en-US" sz="1900" dirty="0">
                <a:solidFill>
                  <a:srgbClr val="000000"/>
                </a:solidFill>
                <a:ea typeface="Calibri" panose="020F0502020204030204" pitchFamily="34" charset="0"/>
              </a:rPr>
              <a:t>e </a:t>
            </a:r>
            <a:r>
              <a:rPr lang="en-US" sz="1900" b="1" dirty="0" err="1">
                <a:solidFill>
                  <a:srgbClr val="00B0F0"/>
                </a:solidFill>
                <a:ea typeface="Calibri" panose="020F0502020204030204" pitchFamily="34" charset="0"/>
              </a:rPr>
              <a:t>implicare</a:t>
            </a:r>
            <a:r>
              <a:rPr lang="en-US" sz="1900" b="1" dirty="0">
                <a:solidFill>
                  <a:srgbClr val="00B0F0"/>
                </a:solidFill>
                <a:ea typeface="Calibri" panose="020F0502020204030204" pitchFamily="34" charset="0"/>
              </a:rPr>
              <a:t> a </a:t>
            </a:r>
            <a:r>
              <a:rPr lang="en-US" sz="1900" b="1" dirty="0" err="1">
                <a:solidFill>
                  <a:srgbClr val="00B0F0"/>
                </a:solidFill>
                <a:ea typeface="Calibri" panose="020F0502020204030204" pitchFamily="34" charset="0"/>
              </a:rPr>
              <a:t>tuturor</a:t>
            </a:r>
            <a:r>
              <a:rPr lang="en-US" sz="1900" b="1" dirty="0">
                <a:solidFill>
                  <a:srgbClr val="00B0F0"/>
                </a:solidFill>
                <a:ea typeface="Calibri" panose="020F0502020204030204" pitchFamily="34" charset="0"/>
              </a:rPr>
              <a:t> </a:t>
            </a:r>
            <a:r>
              <a:rPr lang="en-US" sz="1900" b="1" dirty="0" err="1">
                <a:solidFill>
                  <a:srgbClr val="00B0F0"/>
                </a:solidFill>
                <a:ea typeface="Calibri" panose="020F0502020204030204" pitchFamily="34" charset="0"/>
              </a:rPr>
              <a:t>actorilor</a:t>
            </a:r>
            <a:r>
              <a:rPr lang="en-US" sz="1900" b="1" dirty="0">
                <a:solidFill>
                  <a:srgbClr val="00B0F0"/>
                </a:solidFill>
                <a:ea typeface="Calibri" panose="020F0502020204030204" pitchFamily="34" charset="0"/>
              </a:rPr>
              <a:t> </a:t>
            </a:r>
            <a:r>
              <a:rPr lang="en-US" sz="1900" b="1" dirty="0" err="1">
                <a:solidFill>
                  <a:srgbClr val="00B0F0"/>
                </a:solidFill>
                <a:ea typeface="Calibri" panose="020F0502020204030204" pitchFamily="34" charset="0"/>
              </a:rPr>
              <a:t>urbani</a:t>
            </a:r>
            <a:r>
              <a:rPr lang="en-US" sz="1900" b="1" dirty="0">
                <a:solidFill>
                  <a:srgbClr val="00B0F0"/>
                </a:solidFill>
                <a:ea typeface="Calibri" panose="020F0502020204030204" pitchFamily="34" charset="0"/>
              </a:rPr>
              <a:t> </a:t>
            </a:r>
            <a:r>
              <a:rPr lang="en-US" sz="1900" b="1" dirty="0" err="1">
                <a:solidFill>
                  <a:srgbClr val="00B0F0"/>
                </a:solidFill>
                <a:ea typeface="Calibri" panose="020F0502020204030204" pitchFamily="34" charset="0"/>
              </a:rPr>
              <a:t>relevan</a:t>
            </a:r>
            <a:r>
              <a:rPr lang="ro-RO" sz="1900" b="1" dirty="0">
                <a:solidFill>
                  <a:srgbClr val="00B0F0"/>
                </a:solidFill>
                <a:ea typeface="Calibri" panose="020F0502020204030204" pitchFamily="34" charset="0"/>
              </a:rPr>
              <a:t>ț</a:t>
            </a:r>
            <a:r>
              <a:rPr lang="en-US" sz="1900" b="1" dirty="0">
                <a:solidFill>
                  <a:srgbClr val="00B0F0"/>
                </a:solidFill>
                <a:ea typeface="Calibri" panose="020F0502020204030204" pitchFamily="34" charset="0"/>
              </a:rPr>
              <a:t>i</a:t>
            </a:r>
            <a:r>
              <a:rPr lang="en-US" sz="1900" dirty="0">
                <a:solidFill>
                  <a:srgbClr val="00B0F0"/>
                </a:solidFill>
                <a:ea typeface="Calibri" panose="020F0502020204030204" pitchFamily="34" charset="0"/>
              </a:rPr>
              <a:t>, </a:t>
            </a:r>
            <a:r>
              <a:rPr lang="en-US" sz="1900" dirty="0" err="1">
                <a:solidFill>
                  <a:srgbClr val="000000"/>
                </a:solidFill>
                <a:ea typeface="Calibri" panose="020F0502020204030204" pitchFamily="34" charset="0"/>
              </a:rPr>
              <a:t>inclusiv</a:t>
            </a:r>
            <a:r>
              <a:rPr lang="en-US" sz="19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ea typeface="Calibri" panose="020F0502020204030204" pitchFamily="34" charset="0"/>
              </a:rPr>
              <a:t>societatea</a:t>
            </a:r>
            <a:r>
              <a:rPr lang="en-US" sz="19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ea typeface="Calibri" panose="020F0502020204030204" pitchFamily="34" charset="0"/>
              </a:rPr>
              <a:t>civilă</a:t>
            </a:r>
            <a:r>
              <a:rPr lang="en-US" sz="1900" dirty="0">
                <a:solidFill>
                  <a:srgbClr val="000000"/>
                </a:solidFill>
                <a:ea typeface="Calibri" panose="020F0502020204030204" pitchFamily="34" charset="0"/>
              </a:rPr>
              <a:t> și </a:t>
            </a:r>
            <a:r>
              <a:rPr lang="en-US" sz="1900" dirty="0" err="1">
                <a:solidFill>
                  <a:srgbClr val="000000"/>
                </a:solidFill>
                <a:ea typeface="Calibri" panose="020F0502020204030204" pitchFamily="34" charset="0"/>
              </a:rPr>
              <a:t>sectorul</a:t>
            </a:r>
            <a:r>
              <a:rPr lang="en-US" sz="19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ea typeface="Calibri" panose="020F0502020204030204" pitchFamily="34" charset="0"/>
              </a:rPr>
              <a:t>privat</a:t>
            </a:r>
            <a:endParaRPr lang="ro-RO" sz="19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br>
              <a:rPr lang="en-US" sz="1900" dirty="0">
                <a:solidFill>
                  <a:srgbClr val="000000"/>
                </a:solidFill>
                <a:ea typeface="Calibri" panose="020F0502020204030204" pitchFamily="34" charset="0"/>
              </a:rPr>
            </a:br>
            <a:r>
              <a:rPr lang="en-US" sz="1900" dirty="0">
                <a:ea typeface="Calibri" panose="020F0502020204030204" pitchFamily="34" charset="0"/>
              </a:rPr>
              <a:t>respect</a:t>
            </a:r>
            <a:r>
              <a:rPr lang="ro-RO" sz="1900" dirty="0">
                <a:ea typeface="Calibri" panose="020F0502020204030204" pitchFamily="34" charset="0"/>
              </a:rPr>
              <a:t>ă</a:t>
            </a:r>
            <a:r>
              <a:rPr lang="en-US" sz="1900" dirty="0">
                <a:ea typeface="Calibri" panose="020F0502020204030204" pitchFamily="34" charset="0"/>
              </a:rPr>
              <a:t> </a:t>
            </a:r>
            <a:r>
              <a:rPr lang="en-US" sz="1900" b="1" dirty="0" err="1">
                <a:solidFill>
                  <a:srgbClr val="00B0F0"/>
                </a:solidFill>
                <a:ea typeface="Calibri" panose="020F0502020204030204" pitchFamily="34" charset="0"/>
              </a:rPr>
              <a:t>principiul</a:t>
            </a:r>
            <a:r>
              <a:rPr lang="en-US" sz="1900" b="1" dirty="0">
                <a:solidFill>
                  <a:srgbClr val="00B0F0"/>
                </a:solidFill>
                <a:ea typeface="Calibri" panose="020F0502020204030204" pitchFamily="34" charset="0"/>
              </a:rPr>
              <a:t> </a:t>
            </a:r>
            <a:r>
              <a:rPr lang="en-US" sz="1900" b="1" dirty="0" err="1">
                <a:solidFill>
                  <a:srgbClr val="00B0F0"/>
                </a:solidFill>
                <a:ea typeface="Calibri" panose="020F0502020204030204" pitchFamily="34" charset="0"/>
              </a:rPr>
              <a:t>autonomiei</a:t>
            </a:r>
            <a:r>
              <a:rPr lang="en-US" sz="1900" b="1" dirty="0">
                <a:solidFill>
                  <a:srgbClr val="00B0F0"/>
                </a:solidFill>
                <a:ea typeface="Calibri" panose="020F0502020204030204" pitchFamily="34" charset="0"/>
              </a:rPr>
              <a:t> locale </a:t>
            </a:r>
            <a:r>
              <a:rPr lang="en-US" sz="1900" b="1" dirty="0" err="1">
                <a:solidFill>
                  <a:srgbClr val="00B0F0"/>
                </a:solidFill>
                <a:ea typeface="Calibri" panose="020F0502020204030204" pitchFamily="34" charset="0"/>
              </a:rPr>
              <a:t>și</a:t>
            </a:r>
            <a:r>
              <a:rPr lang="en-US" sz="1900" b="1" dirty="0">
                <a:solidFill>
                  <a:srgbClr val="00B0F0"/>
                </a:solidFill>
                <a:ea typeface="Calibri" panose="020F0502020204030204" pitchFamily="34" charset="0"/>
              </a:rPr>
              <a:t> </a:t>
            </a:r>
            <a:r>
              <a:rPr lang="en-US" sz="1900" b="1" dirty="0" err="1">
                <a:solidFill>
                  <a:srgbClr val="00B0F0"/>
                </a:solidFill>
                <a:ea typeface="Calibri" panose="020F0502020204030204" pitchFamily="34" charset="0"/>
              </a:rPr>
              <a:t>subsidiarității</a:t>
            </a:r>
            <a:endParaRPr lang="ro-RO" sz="19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ro-RO" sz="1900" dirty="0">
              <a:solidFill>
                <a:srgbClr val="000000"/>
              </a:solidFill>
            </a:endParaRPr>
          </a:p>
          <a:p>
            <a:r>
              <a:rPr lang="en-US" sz="1900" dirty="0" err="1"/>
              <a:t>asigur</a:t>
            </a:r>
            <a:r>
              <a:rPr lang="ro-RO" sz="1900" dirty="0"/>
              <a:t>ă</a:t>
            </a:r>
            <a:r>
              <a:rPr lang="en-US" sz="1900" dirty="0"/>
              <a:t> un </a:t>
            </a:r>
            <a:r>
              <a:rPr lang="en-US" sz="1900" b="1" dirty="0" err="1">
                <a:solidFill>
                  <a:srgbClr val="00B0F0"/>
                </a:solidFill>
              </a:rPr>
              <a:t>cadru</a:t>
            </a:r>
            <a:r>
              <a:rPr lang="en-US" sz="1900" b="1" dirty="0">
                <a:solidFill>
                  <a:srgbClr val="00B0F0"/>
                </a:solidFill>
              </a:rPr>
              <a:t> </a:t>
            </a:r>
            <a:r>
              <a:rPr lang="ro-RO" sz="1900" b="1" dirty="0">
                <a:solidFill>
                  <a:srgbClr val="00B0F0"/>
                </a:solidFill>
              </a:rPr>
              <a:t>unic </a:t>
            </a:r>
            <a:r>
              <a:rPr lang="en-US" sz="1900" b="1" dirty="0">
                <a:solidFill>
                  <a:srgbClr val="00B0F0"/>
                </a:solidFill>
              </a:rPr>
              <a:t>de </a:t>
            </a:r>
            <a:r>
              <a:rPr lang="en-US" sz="1900" b="1" dirty="0" err="1">
                <a:solidFill>
                  <a:srgbClr val="00B0F0"/>
                </a:solidFill>
              </a:rPr>
              <a:t>planificare</a:t>
            </a:r>
            <a:r>
              <a:rPr lang="en-US" sz="1900" b="1" dirty="0">
                <a:solidFill>
                  <a:srgbClr val="00B0F0"/>
                </a:solidFill>
              </a:rPr>
              <a:t> </a:t>
            </a:r>
            <a:r>
              <a:rPr lang="en-US" sz="1900" dirty="0"/>
              <a:t>care </a:t>
            </a:r>
            <a:r>
              <a:rPr lang="en-US" sz="1900" dirty="0" err="1"/>
              <a:t>va</a:t>
            </a:r>
            <a:r>
              <a:rPr lang="en-US" sz="1900" dirty="0"/>
              <a:t> </a:t>
            </a:r>
            <a:r>
              <a:rPr lang="en-US" sz="1900" dirty="0" err="1"/>
              <a:t>fundamenta</a:t>
            </a:r>
            <a:r>
              <a:rPr lang="en-US" sz="1900" dirty="0"/>
              <a:t> </a:t>
            </a:r>
            <a:r>
              <a:rPr lang="en-US" sz="1900" dirty="0" err="1">
                <a:solidFill>
                  <a:srgbClr val="215096"/>
                </a:solidFill>
              </a:rPr>
              <a:t>programele</a:t>
            </a:r>
            <a:r>
              <a:rPr lang="en-US" sz="1900" dirty="0">
                <a:solidFill>
                  <a:srgbClr val="215096"/>
                </a:solidFill>
              </a:rPr>
              <a:t> de </a:t>
            </a:r>
            <a:r>
              <a:rPr lang="en-US" sz="1900" dirty="0" err="1">
                <a:solidFill>
                  <a:srgbClr val="215096"/>
                </a:solidFill>
              </a:rPr>
              <a:t>finanțare</a:t>
            </a:r>
            <a:endParaRPr lang="ro-RO" sz="1900" dirty="0">
              <a:solidFill>
                <a:srgbClr val="215096"/>
              </a:solidFill>
            </a:endParaRPr>
          </a:p>
          <a:p>
            <a:endParaRPr lang="ro-RO" sz="1900" dirty="0">
              <a:solidFill>
                <a:srgbClr val="215096"/>
              </a:solidFill>
            </a:endParaRPr>
          </a:p>
          <a:p>
            <a:r>
              <a:rPr lang="ro-RO" sz="1900" dirty="0"/>
              <a:t>va fi adoptată prin </a:t>
            </a:r>
            <a:r>
              <a:rPr lang="ro-RO" sz="1900" b="1" dirty="0"/>
              <a:t>Hotărâre de Guvern</a:t>
            </a:r>
            <a:endParaRPr lang="ro-RO" sz="1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510DD3-76AB-40AA-B3E3-6A23A865DE1A}"/>
              </a:ext>
            </a:extLst>
          </p:cNvPr>
          <p:cNvSpPr txBox="1"/>
          <p:nvPr/>
        </p:nvSpPr>
        <p:spPr>
          <a:xfrm>
            <a:off x="947805" y="947827"/>
            <a:ext cx="311513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000" dirty="0"/>
              <a:t>Orașe verzi și reziliente</a:t>
            </a:r>
          </a:p>
          <a:p>
            <a:pPr algn="ctr"/>
            <a:endParaRPr lang="ro-RO" sz="3000" b="1" dirty="0"/>
          </a:p>
          <a:p>
            <a:pPr algn="ctr"/>
            <a:r>
              <a:rPr lang="ro-RO" sz="3000" b="1" dirty="0"/>
              <a:t>Orașe juste și incluzive</a:t>
            </a:r>
          </a:p>
          <a:p>
            <a:pPr algn="ctr"/>
            <a:endParaRPr lang="ro-RO" sz="3000" dirty="0"/>
          </a:p>
          <a:p>
            <a:pPr algn="ctr"/>
            <a:r>
              <a:rPr lang="ro-RO" sz="3000" dirty="0"/>
              <a:t>Orașe productive și competitive</a:t>
            </a:r>
          </a:p>
          <a:p>
            <a:pPr algn="ctr"/>
            <a:endParaRPr lang="ro-RO" sz="3000" dirty="0"/>
          </a:p>
          <a:p>
            <a:pPr algn="ctr"/>
            <a:r>
              <a:rPr lang="ro-RO" sz="3000" b="1" dirty="0"/>
              <a:t>Orașe bine guvernate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4125132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F8AA6C04-941B-4EE9-BC4B-B26009E0E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106" y="5549627"/>
            <a:ext cx="1161182" cy="11611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E6EF70-0AD2-43FD-9C68-6AAF01F0BAC4}"/>
              </a:ext>
            </a:extLst>
          </p:cNvPr>
          <p:cNvSpPr txBox="1"/>
          <p:nvPr/>
        </p:nvSpPr>
        <p:spPr>
          <a:xfrm>
            <a:off x="5885386" y="1049347"/>
            <a:ext cx="641515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o-RO" b="1" dirty="0">
                <a:latin typeface="+mj-lt"/>
              </a:rPr>
              <a:t>Guvernanță pe mai multe niveluri teritoriale și administrative</a:t>
            </a:r>
            <a:r>
              <a:rPr lang="ro-RO" dirty="0">
                <a:latin typeface="+mj-lt"/>
              </a:rPr>
              <a:t> (multi-level governance)</a:t>
            </a:r>
            <a:endParaRPr lang="ro-RO" b="1" dirty="0">
              <a:latin typeface="+mj-lt"/>
            </a:endParaRPr>
          </a:p>
          <a:p>
            <a:pPr lvl="0">
              <a:spcAft>
                <a:spcPts val="600"/>
              </a:spcAft>
            </a:pPr>
            <a:r>
              <a:rPr lang="ro-RO" b="1" dirty="0">
                <a:latin typeface="+mj-lt"/>
              </a:rPr>
              <a:t>Abordare </a:t>
            </a:r>
            <a:r>
              <a:rPr lang="en-US" b="1" dirty="0">
                <a:latin typeface="+mj-lt"/>
              </a:rPr>
              <a:t>“</a:t>
            </a:r>
            <a:r>
              <a:rPr lang="ro-RO" b="1" dirty="0">
                <a:latin typeface="+mj-lt"/>
              </a:rPr>
              <a:t>de jos în sus” </a:t>
            </a:r>
            <a:r>
              <a:rPr lang="ro-RO" dirty="0">
                <a:latin typeface="+mj-lt"/>
              </a:rPr>
              <a:t>(bottom up approach)</a:t>
            </a:r>
          </a:p>
          <a:p>
            <a:pPr lvl="0">
              <a:spcAft>
                <a:spcPts val="600"/>
              </a:spcAft>
            </a:pPr>
            <a:r>
              <a:rPr lang="ro-RO" b="1" dirty="0">
                <a:latin typeface="+mj-lt"/>
              </a:rPr>
              <a:t>Abordare integrată și participativă</a:t>
            </a:r>
            <a:endParaRPr lang="ro-RO" dirty="0">
              <a:latin typeface="+mj-lt"/>
            </a:endParaRPr>
          </a:p>
          <a:p>
            <a:pPr lvl="0">
              <a:spcAft>
                <a:spcPts val="600"/>
              </a:spcAft>
            </a:pPr>
            <a:r>
              <a:rPr lang="ro-RO" b="1" dirty="0">
                <a:latin typeface="+mj-lt"/>
              </a:rPr>
              <a:t>Abordare inovativă și inteligentă </a:t>
            </a:r>
            <a:r>
              <a:rPr lang="ro-RO" dirty="0">
                <a:latin typeface="+mj-lt"/>
              </a:rPr>
              <a:t>(Smart Cities) </a:t>
            </a:r>
          </a:p>
          <a:p>
            <a:pPr lvl="0">
              <a:spcAft>
                <a:spcPts val="600"/>
              </a:spcAft>
            </a:pPr>
            <a:r>
              <a:rPr lang="ro-RO" b="1" dirty="0">
                <a:latin typeface="+mj-lt"/>
              </a:rPr>
              <a:t>Regenerare urbană și economia circulară a terenurilor</a:t>
            </a:r>
            <a:endParaRPr lang="ro-RO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ro-RO" b="1" dirty="0">
                <a:latin typeface="+mj-lt"/>
              </a:rPr>
              <a:t>Adaptare la schimbări societale și la evoluția tehnologică </a:t>
            </a:r>
            <a:r>
              <a:rPr lang="ro-RO" dirty="0">
                <a:latin typeface="+mj-lt"/>
              </a:rPr>
              <a:t>(next economy)</a:t>
            </a:r>
            <a:endParaRPr lang="en-US" dirty="0">
              <a:latin typeface="+mj-lt"/>
            </a:endParaRPr>
          </a:p>
          <a:p>
            <a:pPr lvl="0">
              <a:spcAft>
                <a:spcPts val="600"/>
              </a:spcAft>
            </a:pPr>
            <a:r>
              <a:rPr lang="ro-RO" b="1" dirty="0">
                <a:latin typeface="+mj-lt"/>
              </a:rPr>
              <a:t>Abordare colaborativă </a:t>
            </a:r>
            <a:r>
              <a:rPr lang="ro-RO" dirty="0">
                <a:latin typeface="+mj-lt"/>
              </a:rPr>
              <a:t>(Colaborare cu diferite categorii de teritorii urbane, pe bază de parteneriate durabile – zone urbane funcționale)</a:t>
            </a:r>
          </a:p>
          <a:p>
            <a:pPr lvl="0">
              <a:spcAft>
                <a:spcPts val="600"/>
              </a:spcAft>
            </a:pPr>
            <a:r>
              <a:rPr lang="ro-RO" b="1" dirty="0">
                <a:latin typeface="+mj-lt"/>
              </a:rPr>
              <a:t>Combaterea extinderii urbane necontralate </a:t>
            </a:r>
            <a:r>
              <a:rPr lang="ro-RO" dirty="0">
                <a:latin typeface="+mj-lt"/>
              </a:rPr>
              <a:t>(urban-sprawl)</a:t>
            </a:r>
            <a:endParaRPr lang="en-US" dirty="0">
              <a:latin typeface="+mj-lt"/>
            </a:endParaRPr>
          </a:p>
          <a:p>
            <a:pPr lvl="0">
              <a:spcAft>
                <a:spcPts val="600"/>
              </a:spcAft>
            </a:pPr>
            <a:r>
              <a:rPr lang="ro-RO" b="1" dirty="0">
                <a:latin typeface="+mj-lt"/>
              </a:rPr>
              <a:t>Dezvoltare urbană durabilă și incluzivă prin:</a:t>
            </a:r>
          </a:p>
          <a:p>
            <a:pPr lvl="0">
              <a:spcAft>
                <a:spcPts val="600"/>
              </a:spcAft>
            </a:pPr>
            <a:r>
              <a:rPr lang="ro-RO" dirty="0">
                <a:effectLst/>
                <a:latin typeface="+mj-lt"/>
              </a:rPr>
              <a:t>1. O bună densitate</a:t>
            </a:r>
          </a:p>
          <a:p>
            <a:pPr lvl="0">
              <a:spcAft>
                <a:spcPts val="600"/>
              </a:spcAft>
            </a:pPr>
            <a:r>
              <a:rPr lang="ro-RO" dirty="0">
                <a:latin typeface="+mj-lt"/>
              </a:rPr>
              <a:t>2. O bună structură urbană</a:t>
            </a:r>
          </a:p>
          <a:p>
            <a:pPr lvl="0">
              <a:spcAft>
                <a:spcPts val="600"/>
              </a:spcAft>
            </a:pPr>
            <a:r>
              <a:rPr lang="ro-RO" dirty="0">
                <a:effectLst/>
                <a:latin typeface="+mj-lt"/>
              </a:rPr>
              <a:t>3. Promovarea infrastructurii verzi</a:t>
            </a:r>
            <a:endParaRPr lang="ro-RO" dirty="0">
              <a:latin typeface="+mj-lt"/>
            </a:endParaRPr>
          </a:p>
          <a:p>
            <a:pPr lvl="0">
              <a:spcAft>
                <a:spcPts val="600"/>
              </a:spcAft>
            </a:pPr>
            <a:r>
              <a:rPr lang="ro-RO" b="1" dirty="0">
                <a:latin typeface="+mj-lt"/>
              </a:rPr>
              <a:t>Capitalizare a dimensiunii europene și internaționale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1C583E-B297-4672-8619-6A506537A26F}"/>
              </a:ext>
            </a:extLst>
          </p:cNvPr>
          <p:cNvSpPr txBox="1"/>
          <p:nvPr/>
        </p:nvSpPr>
        <p:spPr>
          <a:xfrm>
            <a:off x="4887642" y="399184"/>
            <a:ext cx="411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b="1" dirty="0">
                <a:latin typeface="Andes" panose="02000000000000000000" pitchFamily="50" charset="0"/>
              </a:rPr>
              <a:t>10 PRIORITĂȚI</a:t>
            </a:r>
            <a:endParaRPr lang="en-US" sz="3200" b="1" dirty="0">
              <a:latin typeface="Andes" panose="02000000000000000000" pitchFamily="50" charset="0"/>
            </a:endParaRPr>
          </a:p>
        </p:txBody>
      </p:sp>
      <p:pic>
        <p:nvPicPr>
          <p:cNvPr id="7" name="Graphic 6" descr="Single gear">
            <a:extLst>
              <a:ext uri="{FF2B5EF4-FFF2-40B4-BE49-F238E27FC236}">
                <a16:creationId xmlns:a16="http://schemas.microsoft.com/office/drawing/2014/main" id="{C37E35F5-CBF7-4E80-A237-CCCFEABFF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5650" y="1058872"/>
            <a:ext cx="333703" cy="333703"/>
          </a:xfrm>
          <a:prstGeom prst="rect">
            <a:avLst/>
          </a:prstGeom>
        </p:spPr>
      </p:pic>
      <p:pic>
        <p:nvPicPr>
          <p:cNvPr id="9" name="Graphic 8" descr="Single gear">
            <a:extLst>
              <a:ext uri="{FF2B5EF4-FFF2-40B4-BE49-F238E27FC236}">
                <a16:creationId xmlns:a16="http://schemas.microsoft.com/office/drawing/2014/main" id="{FF5924D2-570D-4218-B6CA-D976EC1E1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5649" y="2042529"/>
            <a:ext cx="333703" cy="333703"/>
          </a:xfrm>
          <a:prstGeom prst="rect">
            <a:avLst/>
          </a:prstGeom>
        </p:spPr>
      </p:pic>
      <p:pic>
        <p:nvPicPr>
          <p:cNvPr id="11" name="Graphic 10" descr="Single gear">
            <a:extLst>
              <a:ext uri="{FF2B5EF4-FFF2-40B4-BE49-F238E27FC236}">
                <a16:creationId xmlns:a16="http://schemas.microsoft.com/office/drawing/2014/main" id="{77AE1B9D-B636-485C-9D21-591E813B8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5647" y="3114182"/>
            <a:ext cx="333703" cy="333703"/>
          </a:xfrm>
          <a:prstGeom prst="rect">
            <a:avLst/>
          </a:prstGeom>
        </p:spPr>
      </p:pic>
      <p:pic>
        <p:nvPicPr>
          <p:cNvPr id="13" name="Graphic 12" descr="Single gear">
            <a:extLst>
              <a:ext uri="{FF2B5EF4-FFF2-40B4-BE49-F238E27FC236}">
                <a16:creationId xmlns:a16="http://schemas.microsoft.com/office/drawing/2014/main" id="{07D5C83F-1A60-4A9D-9444-2BD230142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4220" y="4600905"/>
            <a:ext cx="333703" cy="333703"/>
          </a:xfrm>
          <a:prstGeom prst="rect">
            <a:avLst/>
          </a:prstGeom>
        </p:spPr>
      </p:pic>
      <p:pic>
        <p:nvPicPr>
          <p:cNvPr id="17" name="Graphic 16" descr="Single gear">
            <a:extLst>
              <a:ext uri="{FF2B5EF4-FFF2-40B4-BE49-F238E27FC236}">
                <a16:creationId xmlns:a16="http://schemas.microsoft.com/office/drawing/2014/main" id="{804D8D01-14E6-4413-B891-6A251F8FB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0814" y="6386289"/>
            <a:ext cx="333703" cy="3337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76EE4E-1B89-4271-8501-F5F8F68C9313}"/>
              </a:ext>
            </a:extLst>
          </p:cNvPr>
          <p:cNvSpPr txBox="1"/>
          <p:nvPr/>
        </p:nvSpPr>
        <p:spPr>
          <a:xfrm>
            <a:off x="165313" y="474097"/>
            <a:ext cx="2585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b="1" dirty="0">
                <a:latin typeface="Andes" panose="02000000000000000000" pitchFamily="50" charset="0"/>
              </a:rPr>
              <a:t>3 PRINCIPII</a:t>
            </a:r>
            <a:endParaRPr lang="en-US" sz="3200" b="1" dirty="0">
              <a:latin typeface="Andes" panose="02000000000000000000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7F59B1-5023-44B0-AF00-075F34C26015}"/>
              </a:ext>
            </a:extLst>
          </p:cNvPr>
          <p:cNvSpPr txBox="1"/>
          <p:nvPr/>
        </p:nvSpPr>
        <p:spPr>
          <a:xfrm>
            <a:off x="423074" y="1129798"/>
            <a:ext cx="411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b="1" dirty="0" err="1"/>
              <a:t>Cre</a:t>
            </a:r>
            <a:r>
              <a:rPr lang="ro-RO" b="1" dirty="0"/>
              <a:t>șt</a:t>
            </a:r>
            <a:r>
              <a:rPr lang="en-US" b="1" dirty="0" err="1"/>
              <a:t>erea</a:t>
            </a:r>
            <a:r>
              <a:rPr lang="en-US" b="1" dirty="0"/>
              <a:t> </a:t>
            </a:r>
            <a:r>
              <a:rPr lang="en-US" b="1" dirty="0" err="1"/>
              <a:t>calit</a:t>
            </a:r>
            <a:r>
              <a:rPr lang="ro-RO" b="1" dirty="0"/>
              <a:t>ăț</a:t>
            </a:r>
            <a:r>
              <a:rPr lang="en-US" b="1" dirty="0"/>
              <a:t>ii vie</a:t>
            </a:r>
            <a:r>
              <a:rPr lang="ro-RO" b="1" dirty="0"/>
              <a:t>ț</a:t>
            </a:r>
            <a:r>
              <a:rPr lang="en-US" b="1" dirty="0"/>
              <a:t>ii </a:t>
            </a:r>
            <a:r>
              <a:rPr lang="en-US" dirty="0" err="1"/>
              <a:t>cet</a:t>
            </a:r>
            <a:r>
              <a:rPr lang="ro-RO" dirty="0"/>
              <a:t>ățenilor</a:t>
            </a:r>
            <a:endParaRPr lang="ro-RO" b="1" dirty="0"/>
          </a:p>
          <a:p>
            <a:pPr lvl="0">
              <a:spcAft>
                <a:spcPts val="600"/>
              </a:spcAft>
            </a:pPr>
            <a:r>
              <a:rPr lang="ro-RO" b="1" dirty="0"/>
              <a:t>Oportunități economice </a:t>
            </a:r>
            <a:r>
              <a:rPr lang="ro-RO" dirty="0"/>
              <a:t>pentru populație</a:t>
            </a:r>
            <a:endParaRPr lang="en-US" b="1" dirty="0"/>
          </a:p>
          <a:p>
            <a:pPr lvl="0">
              <a:spcAft>
                <a:spcPts val="600"/>
              </a:spcAft>
            </a:pPr>
            <a:r>
              <a:rPr lang="ro-RO" b="1" dirty="0"/>
              <a:t>Îmbunătățirea guvernării </a:t>
            </a:r>
            <a:r>
              <a:rPr lang="ro-RO" dirty="0"/>
              <a:t>prin cooperare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E7FF52-D7CF-43EA-A438-05C93BAD8258}"/>
              </a:ext>
            </a:extLst>
          </p:cNvPr>
          <p:cNvSpPr txBox="1"/>
          <p:nvPr/>
        </p:nvSpPr>
        <p:spPr>
          <a:xfrm>
            <a:off x="1577905" y="2886869"/>
            <a:ext cx="2156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b="1" dirty="0">
                <a:latin typeface="Andes" panose="02000000000000000000" pitchFamily="50" charset="0"/>
              </a:rPr>
              <a:t>5 PILONI</a:t>
            </a:r>
            <a:endParaRPr lang="en-US" sz="3200" b="1" dirty="0">
              <a:latin typeface="Andes" panose="02000000000000000000" pitchFamily="50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C3F3EC-EF33-4C93-853C-8CA9195F21BD}"/>
              </a:ext>
            </a:extLst>
          </p:cNvPr>
          <p:cNvSpPr txBox="1"/>
          <p:nvPr/>
        </p:nvSpPr>
        <p:spPr>
          <a:xfrm>
            <a:off x="1073777" y="5619634"/>
            <a:ext cx="133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/>
              <a:t>Bună </a:t>
            </a:r>
            <a:endParaRPr lang="en-US" b="1" dirty="0"/>
          </a:p>
          <a:p>
            <a:pPr algn="ctr"/>
            <a:r>
              <a:rPr lang="ro-RO" b="1" dirty="0"/>
              <a:t>guvernare</a:t>
            </a:r>
          </a:p>
        </p:txBody>
      </p:sp>
      <p:pic>
        <p:nvPicPr>
          <p:cNvPr id="27" name="Graphic 26" descr="Single gear">
            <a:extLst>
              <a:ext uri="{FF2B5EF4-FFF2-40B4-BE49-F238E27FC236}">
                <a16:creationId xmlns:a16="http://schemas.microsoft.com/office/drawing/2014/main" id="{B9BD1AF9-95E7-4D2D-8FF4-6A4E65F54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5649" y="1700334"/>
            <a:ext cx="333703" cy="333703"/>
          </a:xfrm>
          <a:prstGeom prst="rect">
            <a:avLst/>
          </a:prstGeom>
        </p:spPr>
      </p:pic>
      <p:pic>
        <p:nvPicPr>
          <p:cNvPr id="29" name="Graphic 28" descr="Single gear">
            <a:extLst>
              <a:ext uri="{FF2B5EF4-FFF2-40B4-BE49-F238E27FC236}">
                <a16:creationId xmlns:a16="http://schemas.microsoft.com/office/drawing/2014/main" id="{F9182595-9B2B-418A-A955-461E2E2F2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5648" y="2781198"/>
            <a:ext cx="333703" cy="333703"/>
          </a:xfrm>
          <a:prstGeom prst="rect">
            <a:avLst/>
          </a:prstGeom>
        </p:spPr>
      </p:pic>
      <p:pic>
        <p:nvPicPr>
          <p:cNvPr id="31" name="Graphic 30" descr="Single gear">
            <a:extLst>
              <a:ext uri="{FF2B5EF4-FFF2-40B4-BE49-F238E27FC236}">
                <a16:creationId xmlns:a16="http://schemas.microsoft.com/office/drawing/2014/main" id="{794A11C9-AEBF-42FF-96EC-8CA108532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3745" y="4980540"/>
            <a:ext cx="333703" cy="333703"/>
          </a:xfrm>
          <a:prstGeom prst="rect">
            <a:avLst/>
          </a:prstGeom>
        </p:spPr>
      </p:pic>
      <p:pic>
        <p:nvPicPr>
          <p:cNvPr id="33" name="Graphic 32" descr="Single gear">
            <a:extLst>
              <a:ext uri="{FF2B5EF4-FFF2-40B4-BE49-F238E27FC236}">
                <a16:creationId xmlns:a16="http://schemas.microsoft.com/office/drawing/2014/main" id="{DFF1577F-9D37-4F96-9BC3-893D2F8AE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9284" y="2431689"/>
            <a:ext cx="333703" cy="333703"/>
          </a:xfrm>
          <a:prstGeom prst="rect">
            <a:avLst/>
          </a:prstGeom>
        </p:spPr>
      </p:pic>
      <p:pic>
        <p:nvPicPr>
          <p:cNvPr id="35" name="Graphic 34" descr="Single gear">
            <a:extLst>
              <a:ext uri="{FF2B5EF4-FFF2-40B4-BE49-F238E27FC236}">
                <a16:creationId xmlns:a16="http://schemas.microsoft.com/office/drawing/2014/main" id="{DC5EF27F-61E1-4D16-91E3-15425A1F1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14696" y="3705781"/>
            <a:ext cx="333703" cy="333703"/>
          </a:xfrm>
          <a:prstGeom prst="rect">
            <a:avLst/>
          </a:prstGeom>
        </p:spPr>
      </p:pic>
      <p:pic>
        <p:nvPicPr>
          <p:cNvPr id="4" name="Graphic 3" descr="Open hand with plant">
            <a:extLst>
              <a:ext uri="{FF2B5EF4-FFF2-40B4-BE49-F238E27FC236}">
                <a16:creationId xmlns:a16="http://schemas.microsoft.com/office/drawing/2014/main" id="{13C9ADEB-C536-43CA-88D4-34A1C59652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2767" y="3675465"/>
            <a:ext cx="629455" cy="629455"/>
          </a:xfrm>
          <a:prstGeom prst="rect">
            <a:avLst/>
          </a:prstGeom>
        </p:spPr>
      </p:pic>
      <p:pic>
        <p:nvPicPr>
          <p:cNvPr id="5" name="Graphic 4" descr="Social network">
            <a:extLst>
              <a:ext uri="{FF2B5EF4-FFF2-40B4-BE49-F238E27FC236}">
                <a16:creationId xmlns:a16="http://schemas.microsoft.com/office/drawing/2014/main" id="{7A05C162-62F6-4DE8-9A53-DCB9B6742E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6183" y="3603436"/>
            <a:ext cx="656000" cy="656000"/>
          </a:xfrm>
          <a:prstGeom prst="rect">
            <a:avLst/>
          </a:prstGeom>
        </p:spPr>
      </p:pic>
      <p:pic>
        <p:nvPicPr>
          <p:cNvPr id="6" name="Graphic 5" descr="Business Growth">
            <a:extLst>
              <a:ext uri="{FF2B5EF4-FFF2-40B4-BE49-F238E27FC236}">
                <a16:creationId xmlns:a16="http://schemas.microsoft.com/office/drawing/2014/main" id="{4D7943F5-3830-4555-81EF-4AC3C5A360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32630" y="3662193"/>
            <a:ext cx="656000" cy="656000"/>
          </a:xfrm>
          <a:prstGeom prst="rect">
            <a:avLst/>
          </a:prstGeom>
        </p:spPr>
      </p:pic>
      <p:pic>
        <p:nvPicPr>
          <p:cNvPr id="8" name="Graphic 7" descr="Medal">
            <a:extLst>
              <a:ext uri="{FF2B5EF4-FFF2-40B4-BE49-F238E27FC236}">
                <a16:creationId xmlns:a16="http://schemas.microsoft.com/office/drawing/2014/main" id="{38E80A77-6B42-4767-BC5B-3E9BA92576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58008" y="4971686"/>
            <a:ext cx="606516" cy="606516"/>
          </a:xfrm>
          <a:prstGeom prst="rect">
            <a:avLst/>
          </a:prstGeom>
        </p:spPr>
      </p:pic>
      <p:pic>
        <p:nvPicPr>
          <p:cNvPr id="10" name="Graphic 9" descr="Map with pin">
            <a:extLst>
              <a:ext uri="{FF2B5EF4-FFF2-40B4-BE49-F238E27FC236}">
                <a16:creationId xmlns:a16="http://schemas.microsoft.com/office/drawing/2014/main" id="{C13DCC9C-6793-4796-BDA3-A700C9530D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80021" y="4922879"/>
            <a:ext cx="694933" cy="6949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F64B1B-EE45-41FD-9229-C034498172B5}"/>
              </a:ext>
            </a:extLst>
          </p:cNvPr>
          <p:cNvSpPr txBox="1"/>
          <p:nvPr/>
        </p:nvSpPr>
        <p:spPr>
          <a:xfrm>
            <a:off x="-103339" y="4236790"/>
            <a:ext cx="1735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Dimensiune</a:t>
            </a:r>
            <a:endParaRPr lang="en-US" b="1" dirty="0"/>
          </a:p>
          <a:p>
            <a:pPr algn="ctr"/>
            <a:r>
              <a:rPr lang="ro-RO" b="1" dirty="0"/>
              <a:t>socială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C96250-0E8B-4DC3-BB45-90F5FF6DC4FC}"/>
              </a:ext>
            </a:extLst>
          </p:cNvPr>
          <p:cNvSpPr txBox="1"/>
          <p:nvPr/>
        </p:nvSpPr>
        <p:spPr>
          <a:xfrm>
            <a:off x="2159873" y="4303989"/>
            <a:ext cx="905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ro-RO" b="1" dirty="0"/>
              <a:t>Mediu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7E1228-6B6F-4A8D-AC55-9BE2C35858EB}"/>
              </a:ext>
            </a:extLst>
          </p:cNvPr>
          <p:cNvSpPr txBox="1"/>
          <p:nvPr/>
        </p:nvSpPr>
        <p:spPr>
          <a:xfrm>
            <a:off x="2911066" y="5591225"/>
            <a:ext cx="145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/>
              <a:t>Dimensiune </a:t>
            </a:r>
            <a:endParaRPr lang="en-US" b="1" dirty="0"/>
          </a:p>
          <a:p>
            <a:pPr algn="ctr"/>
            <a:r>
              <a:rPr lang="ro-RO" b="1" dirty="0"/>
              <a:t>spațială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062F76-B46E-4C83-B3AA-138B10D4AEB6}"/>
              </a:ext>
            </a:extLst>
          </p:cNvPr>
          <p:cNvSpPr txBox="1"/>
          <p:nvPr/>
        </p:nvSpPr>
        <p:spPr>
          <a:xfrm>
            <a:off x="3698860" y="4259436"/>
            <a:ext cx="145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/>
              <a:t>Dezvoltare</a:t>
            </a:r>
            <a:endParaRPr lang="en-US" b="1" dirty="0"/>
          </a:p>
          <a:p>
            <a:pPr algn="ctr"/>
            <a:r>
              <a:rPr lang="ro-RO" b="1" dirty="0"/>
              <a:t>economică</a:t>
            </a:r>
          </a:p>
        </p:txBody>
      </p:sp>
    </p:spTree>
    <p:extLst>
      <p:ext uri="{BB962C8B-B14F-4D97-AF65-F5344CB8AC3E}">
        <p14:creationId xmlns:p14="http://schemas.microsoft.com/office/powerpoint/2010/main" val="310128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F8AA6C04-941B-4EE9-BC4B-B26009E0E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106" y="5549627"/>
            <a:ext cx="1161182" cy="11611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88B7E0-C679-4D2B-9E5E-D63CC118CCC9}"/>
              </a:ext>
            </a:extLst>
          </p:cNvPr>
          <p:cNvSpPr txBox="1"/>
          <p:nvPr/>
        </p:nvSpPr>
        <p:spPr>
          <a:xfrm>
            <a:off x="7620001" y="456514"/>
            <a:ext cx="42623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Zona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urbană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funcțională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(ZUF)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este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teritoriul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constituit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dintr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-un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centru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urban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polarizator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și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una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sau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mai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multe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unități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administrativ-teritoriale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bază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contigue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cuprinse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în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zona de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navetism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a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acestuia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în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cadrul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căruia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s-au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dezvoltat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relații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cooperare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pe multiple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planuri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.</a:t>
            </a:r>
            <a:endParaRPr lang="ro-RO" sz="2000" b="0" i="0" dirty="0">
              <a:solidFill>
                <a:srgbClr val="201F1E"/>
              </a:solidFill>
              <a:effectLst/>
              <a:latin typeface="Calibri" panose="020F0502020204030204" pitchFamily="34" charset="0"/>
            </a:endParaRPr>
          </a:p>
          <a:p>
            <a:pPr algn="r"/>
            <a:r>
              <a:rPr lang="ro-RO" sz="1600" dirty="0">
                <a:solidFill>
                  <a:srgbClr val="201F1E"/>
                </a:solidFill>
                <a:latin typeface="Calibri" panose="020F0502020204030204" pitchFamily="34" charset="0"/>
              </a:rPr>
              <a:t>(</a:t>
            </a:r>
            <a:r>
              <a:rPr lang="ro-RO" sz="1600" i="1" dirty="0">
                <a:solidFill>
                  <a:srgbClr val="201F1E"/>
                </a:solidFill>
                <a:latin typeface="Calibri" panose="020F0502020204030204" pitchFamily="34" charset="0"/>
              </a:rPr>
              <a:t>proiectul de lege pentru actualizarea Planului de Amenajare Teritorială Națională</a:t>
            </a:r>
            <a:r>
              <a:rPr lang="ro-RO" sz="1600" dirty="0">
                <a:solidFill>
                  <a:srgbClr val="201F1E"/>
                </a:solidFill>
                <a:latin typeface="Calibri" panose="020F0502020204030204" pitchFamily="34" charset="0"/>
              </a:rPr>
              <a:t>)</a:t>
            </a:r>
            <a:endParaRPr lang="ro-RO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DB1E3B-F7CA-40FA-BB91-72BCDD25C7A0}"/>
              </a:ext>
            </a:extLst>
          </p:cNvPr>
          <p:cNvSpPr txBox="1"/>
          <p:nvPr/>
        </p:nvSpPr>
        <p:spPr>
          <a:xfrm>
            <a:off x="19051" y="5731075"/>
            <a:ext cx="4378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2000" b="1" dirty="0">
                <a:solidFill>
                  <a:srgbClr val="00B0F0"/>
                </a:solidFill>
              </a:rPr>
              <a:t>76% din populația României trăiește în zone urbane</a:t>
            </a:r>
            <a:r>
              <a:rPr lang="ro-RO" sz="2000" dirty="0"/>
              <a:t>, acestea generând</a:t>
            </a:r>
            <a:r>
              <a:rPr lang="ro-RO" sz="2000" b="1" dirty="0"/>
              <a:t> </a:t>
            </a:r>
            <a:r>
              <a:rPr lang="ro-RO" sz="2000" b="1" dirty="0">
                <a:solidFill>
                  <a:srgbClr val="00B0F0"/>
                </a:solidFill>
              </a:rPr>
              <a:t>97%</a:t>
            </a:r>
            <a:r>
              <a:rPr lang="ro-RO" sz="2000" b="1" dirty="0"/>
              <a:t> </a:t>
            </a:r>
            <a:r>
              <a:rPr lang="ro-RO" sz="2000" dirty="0"/>
              <a:t>din activitatea economică națională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31D7C8-06D8-47D1-9371-6836E51E2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8" y="19105"/>
            <a:ext cx="7712833" cy="54577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1AE3FD-6318-4CD2-8992-0BDEE8610652}"/>
              </a:ext>
            </a:extLst>
          </p:cNvPr>
          <p:cNvSpPr txBox="1"/>
          <p:nvPr/>
        </p:nvSpPr>
        <p:spPr>
          <a:xfrm>
            <a:off x="7658101" y="4333875"/>
            <a:ext cx="4262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Localitățile componente ale </a:t>
            </a:r>
            <a:r>
              <a:rPr lang="ro-RO" sz="2000" dirty="0">
                <a:solidFill>
                  <a:srgbClr val="201F1E"/>
                </a:solidFill>
                <a:latin typeface="Calibri" panose="020F0502020204030204" pitchFamily="34" charset="0"/>
              </a:rPr>
              <a:t>z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on</a:t>
            </a:r>
            <a:r>
              <a:rPr lang="ro-RO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ei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urban</a:t>
            </a:r>
            <a:r>
              <a:rPr lang="ro-RO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e</a:t>
            </a: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funcțional</a:t>
            </a:r>
            <a:r>
              <a:rPr lang="ro-RO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e sunt acelea din care cel puțin 15% din populație face naveta către orașul nucleu.</a:t>
            </a:r>
          </a:p>
        </p:txBody>
      </p:sp>
    </p:spTree>
    <p:extLst>
      <p:ext uri="{BB962C8B-B14F-4D97-AF65-F5344CB8AC3E}">
        <p14:creationId xmlns:p14="http://schemas.microsoft.com/office/powerpoint/2010/main" val="2627119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F8AA6C04-941B-4EE9-BC4B-B26009E0E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106" y="5549627"/>
            <a:ext cx="1161182" cy="11611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EDF6B1-58EA-40C2-A8DA-54BEB90EA58E}"/>
              </a:ext>
            </a:extLst>
          </p:cNvPr>
          <p:cNvSpPr txBox="1"/>
          <p:nvPr/>
        </p:nvSpPr>
        <p:spPr>
          <a:xfrm>
            <a:off x="338205" y="309652"/>
            <a:ext cx="4614795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+mn-lt"/>
              </a:rPr>
              <a:t>Zona Urban</a:t>
            </a:r>
            <a:r>
              <a:rPr lang="ro-RO" sz="1900" b="1" dirty="0">
                <a:latin typeface="+mn-lt"/>
              </a:rPr>
              <a:t>ă Funcțională </a:t>
            </a:r>
            <a:r>
              <a:rPr lang="ro-RO" sz="1900" dirty="0">
                <a:latin typeface="+mn-lt"/>
              </a:rPr>
              <a:t>a municipiului Suceava are în componență municipiul Suceava, orașul Salcea, precum și comunele Pătrăuți, Mitocu Dragomirnei, Adâncata, Hănțești, Siminicea, Dumbrăveni, Moara, Șcheia, Stroiești.</a:t>
            </a:r>
            <a:br>
              <a:rPr lang="en-US" sz="1900" dirty="0">
                <a:latin typeface="+mn-lt"/>
              </a:rPr>
            </a:br>
            <a:br>
              <a:rPr lang="ro-RO" sz="1900" dirty="0">
                <a:latin typeface="+mn-lt"/>
              </a:rPr>
            </a:br>
            <a:r>
              <a:rPr lang="en-US" sz="1900" b="1" dirty="0">
                <a:latin typeface="+mn-lt"/>
              </a:rPr>
              <a:t>Zona </a:t>
            </a:r>
            <a:r>
              <a:rPr lang="ro-RO" sz="1900" b="1" dirty="0">
                <a:latin typeface="+mn-lt"/>
              </a:rPr>
              <a:t>Metropolitană Suceava </a:t>
            </a:r>
            <a:r>
              <a:rPr lang="ro-RO" sz="1900" dirty="0">
                <a:latin typeface="+mn-lt"/>
              </a:rPr>
              <a:t>are în componență municipiul Suceava, orașul Salcea, precum și comunele Pătrăuți, Mitocu Dragomirnei, Adâncata, Hănțești, Siminicea, Dumbrăveni, Ipotești, Moara, </a:t>
            </a:r>
            <a:r>
              <a:rPr lang="ro-RO" sz="1900" i="1" dirty="0">
                <a:latin typeface="+mn-lt"/>
              </a:rPr>
              <a:t>Dărmănești</a:t>
            </a:r>
            <a:r>
              <a:rPr lang="ro-RO" sz="1900" dirty="0">
                <a:latin typeface="+mn-lt"/>
              </a:rPr>
              <a:t>, Stroiești, </a:t>
            </a:r>
            <a:r>
              <a:rPr lang="ro-RO" sz="1900" i="1" dirty="0">
                <a:latin typeface="+mn-lt"/>
              </a:rPr>
              <a:t>Bosanci, Udești, Verești</a:t>
            </a:r>
            <a:r>
              <a:rPr lang="ro-RO" sz="1900" dirty="0">
                <a:latin typeface="+mn-lt"/>
              </a:rPr>
              <a:t>.</a:t>
            </a:r>
            <a:endParaRPr lang="en-US" sz="1900" dirty="0">
              <a:latin typeface="+mj-lt"/>
            </a:endParaRPr>
          </a:p>
        </p:txBody>
      </p:sp>
      <p:pic>
        <p:nvPicPr>
          <p:cNvPr id="3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9BC7547A-A353-4073-A9CF-1425078F59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08"/>
          <a:stretch/>
        </p:blipFill>
        <p:spPr>
          <a:xfrm>
            <a:off x="4906587" y="10"/>
            <a:ext cx="7323513" cy="685799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A882A021-D3D8-418B-8AFA-EDC5F9331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5" y="4364656"/>
            <a:ext cx="4515837" cy="241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83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E8292BE-C6C8-4C35-BFAC-0F9DFBD52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6" y="444080"/>
            <a:ext cx="6979752" cy="5775745"/>
          </a:xfrm>
          <a:prstGeom prst="rect">
            <a:avLst/>
          </a:prstGeom>
        </p:spPr>
      </p:pic>
      <p:pic>
        <p:nvPicPr>
          <p:cNvPr id="6" name="Picture 5" descr="A picture containing monitor, blue, sitting, person&#10;&#10;Description automatically generated">
            <a:extLst>
              <a:ext uri="{FF2B5EF4-FFF2-40B4-BE49-F238E27FC236}">
                <a16:creationId xmlns:a16="http://schemas.microsoft.com/office/drawing/2014/main" id="{40A2E9E0-D96A-481C-B250-5B84810D3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07" y="444080"/>
            <a:ext cx="4439308" cy="3384970"/>
          </a:xfrm>
          <a:prstGeom prst="rect">
            <a:avLst/>
          </a:prstGeom>
        </p:spPr>
      </p:pic>
      <p:pic>
        <p:nvPicPr>
          <p:cNvPr id="10" name="Picture 9" descr="A picture containing map&#10;&#10;Description automatically generated">
            <a:extLst>
              <a:ext uri="{FF2B5EF4-FFF2-40B4-BE49-F238E27FC236}">
                <a16:creationId xmlns:a16="http://schemas.microsoft.com/office/drawing/2014/main" id="{0B548315-DAD9-4568-852D-1AC9CA1B9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60" y="3757231"/>
            <a:ext cx="4543382" cy="2510219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2AA293D5-0629-4B33-8A31-E8B550D24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106" y="5549627"/>
            <a:ext cx="1161182" cy="11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20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29134EE0-E460-4885-8057-E822D4A27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" r="4" b="2242"/>
          <a:stretch/>
        </p:blipFill>
        <p:spPr>
          <a:xfrm>
            <a:off x="455141" y="3530921"/>
            <a:ext cx="4275618" cy="2879404"/>
          </a:xfrm>
          <a:prstGeom prst="rect">
            <a:avLst/>
          </a:prstGeom>
        </p:spPr>
      </p:pic>
      <p:pic>
        <p:nvPicPr>
          <p:cNvPr id="3" name="Picture 2" descr="A picture containing table, sitting, computer, monitor&#10;&#10;Description automatically generated">
            <a:extLst>
              <a:ext uri="{FF2B5EF4-FFF2-40B4-BE49-F238E27FC236}">
                <a16:creationId xmlns:a16="http://schemas.microsoft.com/office/drawing/2014/main" id="{416A3E95-4C2A-4A9F-A352-BA58E749D2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" r="-1" b="8007"/>
          <a:stretch/>
        </p:blipFill>
        <p:spPr>
          <a:xfrm>
            <a:off x="445341" y="565939"/>
            <a:ext cx="4273284" cy="2882111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852A3D4E-533F-40C8-BF68-31C6EFB1A2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8" r="4772" b="-1"/>
          <a:stretch/>
        </p:blipFill>
        <p:spPr>
          <a:xfrm>
            <a:off x="4924625" y="476823"/>
            <a:ext cx="7162600" cy="5923977"/>
          </a:xfrm>
          <a:prstGeom prst="rect">
            <a:avLst/>
          </a:prstGeom>
        </p:spPr>
      </p:pic>
      <p:pic>
        <p:nvPicPr>
          <p:cNvPr id="10" name="Picture 9" descr="A picture containing table, sitting, computer, monitor&#10;&#10;Description automatically generated">
            <a:extLst>
              <a:ext uri="{FF2B5EF4-FFF2-40B4-BE49-F238E27FC236}">
                <a16:creationId xmlns:a16="http://schemas.microsoft.com/office/drawing/2014/main" id="{EDA0A5D5-3B78-438A-B061-EC58C085FE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" r="-1" b="8007"/>
          <a:stretch/>
        </p:blipFill>
        <p:spPr>
          <a:xfrm>
            <a:off x="455141" y="528125"/>
            <a:ext cx="4273284" cy="28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80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F8AA6C04-941B-4EE9-BC4B-B26009E0E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106" y="5549627"/>
            <a:ext cx="1161182" cy="1161182"/>
          </a:xfrm>
          <a:prstGeom prst="rect">
            <a:avLst/>
          </a:prstGeom>
        </p:spPr>
      </p:pic>
      <p:pic>
        <p:nvPicPr>
          <p:cNvPr id="4" name="Content Placeholder 4" descr="Chart, bubble chart&#10;&#10;Description automatically generated">
            <a:extLst>
              <a:ext uri="{FF2B5EF4-FFF2-40B4-BE49-F238E27FC236}">
                <a16:creationId xmlns:a16="http://schemas.microsoft.com/office/drawing/2014/main" id="{41F0E427-C6DA-467C-8BEB-8822BD7BC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4046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3588B7-2D52-400B-B6F2-B6761441D29A}"/>
              </a:ext>
            </a:extLst>
          </p:cNvPr>
          <p:cNvSpPr txBox="1"/>
          <p:nvPr/>
        </p:nvSpPr>
        <p:spPr>
          <a:xfrm>
            <a:off x="5705475" y="95251"/>
            <a:ext cx="6429375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200" b="1" dirty="0"/>
              <a:t>Prioritățile Zonei Urbane Funcționale Suceava</a:t>
            </a:r>
          </a:p>
          <a:p>
            <a:r>
              <a:rPr lang="ro-RO" sz="2000" i="1" dirty="0"/>
              <a:t>p</a:t>
            </a:r>
            <a:r>
              <a:rPr lang="ro-RO" sz="2000" i="1" dirty="0">
                <a:latin typeface="+mn-lt"/>
              </a:rPr>
              <a:t>roiecte cu impact metropolitan propuse de autorități și ierarhizate în funcție de prioritate de către cetățeni</a:t>
            </a:r>
            <a:endParaRPr lang="ro-RO" sz="2000" dirty="0"/>
          </a:p>
          <a:p>
            <a:pPr>
              <a:spcAft>
                <a:spcPts val="600"/>
              </a:spcAft>
            </a:pPr>
            <a:endParaRPr lang="ro-RO" sz="1600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dirty="0"/>
              <a:t>1</a:t>
            </a:r>
            <a:r>
              <a:rPr lang="ro-RO" dirty="0"/>
              <a:t>.</a:t>
            </a:r>
            <a:r>
              <a:rPr lang="en-US" dirty="0"/>
              <a:t> </a:t>
            </a:r>
            <a:r>
              <a:rPr lang="en-US" dirty="0" err="1"/>
              <a:t>Construcția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Variante</a:t>
            </a:r>
            <a:r>
              <a:rPr lang="en-US" dirty="0"/>
              <a:t> de </a:t>
            </a:r>
            <a:r>
              <a:rPr lang="en-US" dirty="0" err="1"/>
              <a:t>Ocolire</a:t>
            </a:r>
            <a:r>
              <a:rPr lang="en-US" dirty="0"/>
              <a:t> a </a:t>
            </a:r>
            <a:r>
              <a:rPr lang="en-US" dirty="0" err="1"/>
              <a:t>Municipiului</a:t>
            </a:r>
            <a:r>
              <a:rPr lang="en-US" dirty="0"/>
              <a:t> Suceava,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vederea</a:t>
            </a:r>
            <a:r>
              <a:rPr lang="en-US" dirty="0"/>
              <a:t> </a:t>
            </a:r>
            <a:r>
              <a:rPr lang="en-US" dirty="0" err="1"/>
              <a:t>devierii</a:t>
            </a:r>
            <a:r>
              <a:rPr lang="en-US" dirty="0"/>
              <a:t> </a:t>
            </a:r>
            <a:r>
              <a:rPr lang="en-US" dirty="0" err="1"/>
              <a:t>traficului</a:t>
            </a:r>
            <a:r>
              <a:rPr lang="en-US" dirty="0"/>
              <a:t> </a:t>
            </a:r>
            <a:r>
              <a:rPr lang="en-US" dirty="0" err="1"/>
              <a:t>greu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de</a:t>
            </a:r>
            <a:r>
              <a:rPr lang="ro-RO" dirty="0"/>
              <a:t> </a:t>
            </a:r>
            <a:r>
              <a:rPr lang="en-US" dirty="0" err="1"/>
              <a:t>tranzit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2</a:t>
            </a:r>
            <a:r>
              <a:rPr lang="ro-RO" dirty="0"/>
              <a:t>.</a:t>
            </a:r>
            <a:r>
              <a:rPr lang="en-US" dirty="0"/>
              <a:t> </a:t>
            </a:r>
            <a:r>
              <a:rPr lang="en-US" dirty="0" err="1"/>
              <a:t>Construirea</a:t>
            </a:r>
            <a:r>
              <a:rPr lang="en-US" dirty="0"/>
              <a:t> </a:t>
            </a:r>
            <a:r>
              <a:rPr lang="en-US" dirty="0" err="1"/>
              <a:t>imobilului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furnizarea</a:t>
            </a:r>
            <a:r>
              <a:rPr lang="en-US" dirty="0"/>
              <a:t> </a:t>
            </a:r>
            <a:r>
              <a:rPr lang="en-US" dirty="0" err="1"/>
              <a:t>serviciilor</a:t>
            </a:r>
            <a:r>
              <a:rPr lang="en-US" dirty="0"/>
              <a:t> </a:t>
            </a:r>
            <a:r>
              <a:rPr lang="en-US" dirty="0" err="1"/>
              <a:t>medicale</a:t>
            </a:r>
            <a:r>
              <a:rPr lang="en-US" dirty="0"/>
              <a:t> </a:t>
            </a:r>
            <a:r>
              <a:rPr lang="en-US" dirty="0" err="1"/>
              <a:t>pediatrice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monobloc la</a:t>
            </a:r>
            <a:r>
              <a:rPr lang="ro-RO" dirty="0"/>
              <a:t> </a:t>
            </a:r>
            <a:r>
              <a:rPr lang="en-US" dirty="0" err="1"/>
              <a:t>Spitalul</a:t>
            </a:r>
            <a:r>
              <a:rPr lang="en-US" dirty="0"/>
              <a:t> </a:t>
            </a:r>
            <a:r>
              <a:rPr lang="en-US" dirty="0" err="1"/>
              <a:t>Județean</a:t>
            </a:r>
            <a:r>
              <a:rPr lang="en-US" dirty="0"/>
              <a:t> de </a:t>
            </a:r>
            <a:r>
              <a:rPr lang="en-US" dirty="0" err="1"/>
              <a:t>Urgență</a:t>
            </a:r>
            <a:r>
              <a:rPr lang="en-US" dirty="0"/>
              <a:t> Sf. </a:t>
            </a:r>
            <a:r>
              <a:rPr lang="en-US" dirty="0" err="1"/>
              <a:t>Ioan</a:t>
            </a:r>
            <a:r>
              <a:rPr lang="en-US" dirty="0"/>
              <a:t> </a:t>
            </a:r>
            <a:r>
              <a:rPr lang="en-US" dirty="0" err="1"/>
              <a:t>cel</a:t>
            </a:r>
            <a:r>
              <a:rPr lang="en-US" dirty="0"/>
              <a:t> </a:t>
            </a:r>
            <a:r>
              <a:rPr lang="en-US" dirty="0" err="1"/>
              <a:t>Nou</a:t>
            </a:r>
            <a:r>
              <a:rPr lang="en-US" dirty="0"/>
              <a:t> Suceava</a:t>
            </a:r>
          </a:p>
          <a:p>
            <a:pPr>
              <a:spcAft>
                <a:spcPts val="600"/>
              </a:spcAft>
            </a:pPr>
            <a:r>
              <a:rPr lang="en-US" dirty="0"/>
              <a:t>3</a:t>
            </a:r>
            <a:r>
              <a:rPr lang="ro-RO" dirty="0"/>
              <a:t>.</a:t>
            </a:r>
            <a:r>
              <a:rPr lang="en-US" dirty="0"/>
              <a:t> </a:t>
            </a:r>
            <a:r>
              <a:rPr lang="en-US" dirty="0" err="1"/>
              <a:t>Construcția</a:t>
            </a:r>
            <a:r>
              <a:rPr lang="en-US" dirty="0"/>
              <a:t> </a:t>
            </a:r>
            <a:r>
              <a:rPr lang="en-US" dirty="0" err="1"/>
              <a:t>Drumului</a:t>
            </a:r>
            <a:r>
              <a:rPr lang="en-US" dirty="0"/>
              <a:t> </a:t>
            </a:r>
            <a:r>
              <a:rPr lang="en-US" dirty="0" err="1"/>
              <a:t>Expres</a:t>
            </a:r>
            <a:r>
              <a:rPr lang="ro-RO" dirty="0"/>
              <a:t> </a:t>
            </a:r>
            <a:r>
              <a:rPr lang="en-US" dirty="0"/>
              <a:t>Siret (</a:t>
            </a:r>
            <a:r>
              <a:rPr lang="en-US" dirty="0" err="1"/>
              <a:t>Pașcani</a:t>
            </a:r>
            <a:r>
              <a:rPr lang="en-US" dirty="0"/>
              <a:t> - Suceava - Siret)</a:t>
            </a:r>
          </a:p>
          <a:p>
            <a:pPr>
              <a:spcAft>
                <a:spcPts val="600"/>
              </a:spcAft>
            </a:pPr>
            <a:r>
              <a:rPr lang="en-US" dirty="0"/>
              <a:t>4</a:t>
            </a:r>
            <a:r>
              <a:rPr lang="ro-RO" dirty="0"/>
              <a:t>.</a:t>
            </a:r>
            <a:r>
              <a:rPr lang="en-US" dirty="0"/>
              <a:t> </a:t>
            </a:r>
            <a:r>
              <a:rPr lang="en-US" dirty="0" err="1"/>
              <a:t>Valorificarea</a:t>
            </a:r>
            <a:r>
              <a:rPr lang="en-US" dirty="0"/>
              <a:t> </a:t>
            </a:r>
            <a:r>
              <a:rPr lang="en-US" dirty="0" err="1"/>
              <a:t>monumentului</a:t>
            </a:r>
            <a:r>
              <a:rPr lang="en-US" dirty="0"/>
              <a:t> </a:t>
            </a:r>
            <a:r>
              <a:rPr lang="en-US" dirty="0" err="1"/>
              <a:t>istoric</a:t>
            </a:r>
            <a:r>
              <a:rPr lang="en-US" dirty="0"/>
              <a:t> </a:t>
            </a:r>
            <a:r>
              <a:rPr lang="en-US" dirty="0" err="1"/>
              <a:t>Curtea</a:t>
            </a:r>
            <a:r>
              <a:rPr lang="en-US" dirty="0"/>
              <a:t> </a:t>
            </a:r>
            <a:r>
              <a:rPr lang="en-US" dirty="0" err="1"/>
              <a:t>Domnească</a:t>
            </a:r>
            <a:r>
              <a:rPr lang="en-US" dirty="0"/>
              <a:t> din Suceava</a:t>
            </a:r>
            <a:r>
              <a:rPr lang="ro-RO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circuitul</a:t>
            </a:r>
            <a:r>
              <a:rPr lang="en-US" dirty="0"/>
              <a:t> </a:t>
            </a:r>
            <a:r>
              <a:rPr lang="en-US" dirty="0" err="1"/>
              <a:t>turistic</a:t>
            </a:r>
            <a:r>
              <a:rPr lang="en-US" dirty="0"/>
              <a:t> local,</a:t>
            </a:r>
            <a:r>
              <a:rPr lang="ro-RO" dirty="0"/>
              <a:t> </a:t>
            </a:r>
            <a:r>
              <a:rPr lang="en-US" dirty="0"/>
              <a:t>regional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național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5</a:t>
            </a:r>
            <a:r>
              <a:rPr lang="ro-RO" dirty="0"/>
              <a:t>.</a:t>
            </a:r>
            <a:r>
              <a:rPr lang="en-US" dirty="0"/>
              <a:t> </a:t>
            </a:r>
            <a:r>
              <a:rPr lang="en-US" dirty="0" err="1"/>
              <a:t>Modernizarea</a:t>
            </a:r>
            <a:r>
              <a:rPr lang="en-US" dirty="0"/>
              <a:t> a </a:t>
            </a:r>
            <a:r>
              <a:rPr lang="en-US" dirty="0" err="1"/>
              <a:t>două</a:t>
            </a:r>
            <a:r>
              <a:rPr lang="en-US" dirty="0"/>
              <a:t> </a:t>
            </a:r>
            <a:r>
              <a:rPr lang="en-US" dirty="0" err="1"/>
              <a:t>drumuri</a:t>
            </a:r>
            <a:r>
              <a:rPr lang="en-US" dirty="0"/>
              <a:t> de </a:t>
            </a:r>
            <a:r>
              <a:rPr lang="en-US" dirty="0" err="1"/>
              <a:t>legătură</a:t>
            </a:r>
            <a:r>
              <a:rPr lang="en-US" dirty="0"/>
              <a:t>: 1) </a:t>
            </a:r>
            <a:r>
              <a:rPr lang="en-US" dirty="0" err="1"/>
              <a:t>Udești</a:t>
            </a:r>
            <a:r>
              <a:rPr lang="en-US" dirty="0"/>
              <a:t> - </a:t>
            </a:r>
            <a:r>
              <a:rPr lang="en-US" dirty="0" err="1"/>
              <a:t>Verești</a:t>
            </a:r>
            <a:r>
              <a:rPr lang="en-US" dirty="0"/>
              <a:t> - </a:t>
            </a:r>
            <a:r>
              <a:rPr lang="ro-RO" dirty="0"/>
              <a:t> </a:t>
            </a:r>
            <a:r>
              <a:rPr lang="en-US" dirty="0" err="1"/>
              <a:t>Dumbrăveni</a:t>
            </a:r>
            <a:r>
              <a:rPr lang="en-US" dirty="0"/>
              <a:t> - </a:t>
            </a:r>
            <a:r>
              <a:rPr lang="en-US" dirty="0" err="1"/>
              <a:t>Siminicea</a:t>
            </a:r>
            <a:r>
              <a:rPr lang="en-US" dirty="0"/>
              <a:t> - </a:t>
            </a:r>
            <a:r>
              <a:rPr lang="en-US" dirty="0" err="1"/>
              <a:t>Hănțești</a:t>
            </a:r>
            <a:r>
              <a:rPr lang="ro-RO" dirty="0"/>
              <a:t> și </a:t>
            </a:r>
            <a:r>
              <a:rPr lang="en-US" dirty="0"/>
              <a:t>2) Suceava - </a:t>
            </a:r>
            <a:r>
              <a:rPr lang="en-US" dirty="0" err="1"/>
              <a:t>Moara</a:t>
            </a:r>
            <a:r>
              <a:rPr lang="en-US" dirty="0"/>
              <a:t> - </a:t>
            </a:r>
            <a:r>
              <a:rPr lang="en-US" dirty="0" err="1"/>
              <a:t>Drăgoiești</a:t>
            </a:r>
            <a:r>
              <a:rPr lang="en-US" dirty="0"/>
              <a:t> </a:t>
            </a:r>
            <a:r>
              <a:rPr lang="en-US" dirty="0" err="1"/>
              <a:t>Berchișești</a:t>
            </a:r>
            <a:r>
              <a:rPr lang="en-US" dirty="0"/>
              <a:t> - </a:t>
            </a:r>
            <a:r>
              <a:rPr lang="en-US" dirty="0" err="1"/>
              <a:t>Horodniceni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6</a:t>
            </a:r>
            <a:r>
              <a:rPr lang="ro-RO" dirty="0"/>
              <a:t>.</a:t>
            </a:r>
            <a:r>
              <a:rPr lang="en-US" dirty="0"/>
              <a:t> </a:t>
            </a:r>
            <a:r>
              <a:rPr lang="en-US" dirty="0" err="1"/>
              <a:t>Variante</a:t>
            </a:r>
            <a:r>
              <a:rPr lang="en-US" dirty="0"/>
              <a:t> </a:t>
            </a:r>
            <a:r>
              <a:rPr lang="en-US" dirty="0" err="1"/>
              <a:t>Ocolitoare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localitățile</a:t>
            </a:r>
            <a:r>
              <a:rPr lang="en-US" dirty="0"/>
              <a:t> </a:t>
            </a:r>
            <a:r>
              <a:rPr lang="en-US" dirty="0" err="1"/>
              <a:t>Câmpulung</a:t>
            </a:r>
            <a:r>
              <a:rPr lang="en-US" dirty="0"/>
              <a:t> </a:t>
            </a:r>
            <a:r>
              <a:rPr lang="en-US" dirty="0" err="1"/>
              <a:t>Moldovenesc</a:t>
            </a:r>
            <a:r>
              <a:rPr lang="en-US" dirty="0"/>
              <a:t>, </a:t>
            </a:r>
            <a:r>
              <a:rPr lang="en-US" dirty="0" err="1"/>
              <a:t>Vatra</a:t>
            </a:r>
            <a:r>
              <a:rPr lang="en-US" dirty="0"/>
              <a:t> </a:t>
            </a:r>
            <a:r>
              <a:rPr lang="en-US" dirty="0" err="1"/>
              <a:t>Dornei</a:t>
            </a:r>
            <a:r>
              <a:rPr lang="en-US" dirty="0"/>
              <a:t>, </a:t>
            </a:r>
            <a:r>
              <a:rPr lang="en-US" dirty="0" err="1"/>
              <a:t>Gura</a:t>
            </a:r>
            <a:r>
              <a:rPr lang="en-US" dirty="0"/>
              <a:t> </a:t>
            </a:r>
            <a:r>
              <a:rPr lang="en-US" dirty="0" err="1"/>
              <a:t>Humorului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7</a:t>
            </a:r>
            <a:r>
              <a:rPr lang="ro-RO" dirty="0"/>
              <a:t>.</a:t>
            </a:r>
            <a:r>
              <a:rPr lang="en-US" dirty="0"/>
              <a:t> </a:t>
            </a:r>
            <a:r>
              <a:rPr lang="en-US" dirty="0" err="1"/>
              <a:t>Drumul</a:t>
            </a:r>
            <a:r>
              <a:rPr lang="en-US" dirty="0"/>
              <a:t> </a:t>
            </a:r>
            <a:r>
              <a:rPr lang="en-US" dirty="0" err="1"/>
              <a:t>TransRegio</a:t>
            </a:r>
            <a:r>
              <a:rPr lang="ro-RO" dirty="0"/>
              <a:t> </a:t>
            </a:r>
            <a:r>
              <a:rPr lang="en-US" dirty="0" err="1"/>
              <a:t>Rodna</a:t>
            </a:r>
            <a:r>
              <a:rPr lang="en-US" dirty="0"/>
              <a:t> (Suceava - </a:t>
            </a:r>
            <a:r>
              <a:rPr lang="en-US" dirty="0" err="1"/>
              <a:t>Câmpulung</a:t>
            </a:r>
            <a:r>
              <a:rPr lang="en-US" dirty="0"/>
              <a:t> </a:t>
            </a:r>
            <a:r>
              <a:rPr lang="en-US" dirty="0" err="1"/>
              <a:t>Moldovenesc</a:t>
            </a:r>
            <a:r>
              <a:rPr lang="en-US" dirty="0"/>
              <a:t>)</a:t>
            </a:r>
          </a:p>
          <a:p>
            <a:pPr>
              <a:spcAft>
                <a:spcPts val="600"/>
              </a:spcAft>
            </a:pPr>
            <a:r>
              <a:rPr lang="en-US" dirty="0"/>
              <a:t>8</a:t>
            </a:r>
            <a:r>
              <a:rPr lang="ro-RO" dirty="0"/>
              <a:t>.</a:t>
            </a:r>
            <a:r>
              <a:rPr lang="en-US" dirty="0"/>
              <a:t> </a:t>
            </a:r>
            <a:r>
              <a:rPr lang="en-US" dirty="0" err="1"/>
              <a:t>Construcția</a:t>
            </a:r>
            <a:r>
              <a:rPr lang="en-US" dirty="0"/>
              <a:t> </a:t>
            </a:r>
            <a:r>
              <a:rPr lang="en-US" dirty="0" err="1"/>
              <a:t>centrului</a:t>
            </a:r>
            <a:r>
              <a:rPr lang="en-US" dirty="0"/>
              <a:t> intermodal de </a:t>
            </a:r>
            <a:r>
              <a:rPr lang="en-US" dirty="0" err="1"/>
              <a:t>mărfuri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9</a:t>
            </a:r>
            <a:r>
              <a:rPr lang="ro-RO" dirty="0"/>
              <a:t>.</a:t>
            </a:r>
            <a:r>
              <a:rPr lang="en-US" dirty="0"/>
              <a:t> </a:t>
            </a:r>
            <a:r>
              <a:rPr lang="en-US" dirty="0" err="1"/>
              <a:t>Modenizarea</a:t>
            </a:r>
            <a:r>
              <a:rPr lang="en-US" dirty="0"/>
              <a:t> </a:t>
            </a:r>
            <a:r>
              <a:rPr lang="en-US" dirty="0" err="1"/>
              <a:t>căii</a:t>
            </a:r>
            <a:r>
              <a:rPr lang="en-US" dirty="0"/>
              <a:t> </a:t>
            </a:r>
            <a:r>
              <a:rPr lang="en-US" dirty="0" err="1"/>
              <a:t>ferate</a:t>
            </a:r>
            <a:r>
              <a:rPr lang="en-US" dirty="0"/>
              <a:t> </a:t>
            </a:r>
            <a:r>
              <a:rPr lang="en-US" dirty="0" err="1"/>
              <a:t>Pașcani</a:t>
            </a:r>
            <a:r>
              <a:rPr lang="en-US" dirty="0"/>
              <a:t> - </a:t>
            </a:r>
            <a:r>
              <a:rPr lang="en-US" dirty="0" err="1"/>
              <a:t>Dărmănești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10</a:t>
            </a:r>
            <a:r>
              <a:rPr lang="ro-RO" dirty="0"/>
              <a:t>.</a:t>
            </a:r>
            <a:r>
              <a:rPr lang="en-US" dirty="0"/>
              <a:t> </a:t>
            </a:r>
            <a:r>
              <a:rPr lang="en-US" dirty="0" err="1"/>
              <a:t>Electrificarea</a:t>
            </a:r>
            <a:r>
              <a:rPr lang="en-US" dirty="0"/>
              <a:t> </a:t>
            </a:r>
            <a:r>
              <a:rPr lang="en-US" dirty="0" err="1"/>
              <a:t>căii</a:t>
            </a:r>
            <a:r>
              <a:rPr lang="en-US" dirty="0"/>
              <a:t> </a:t>
            </a:r>
            <a:r>
              <a:rPr lang="en-US" dirty="0" err="1"/>
              <a:t>ferate</a:t>
            </a:r>
            <a:r>
              <a:rPr lang="en-US" dirty="0"/>
              <a:t> </a:t>
            </a:r>
            <a:r>
              <a:rPr lang="en-US" dirty="0" err="1"/>
              <a:t>Dărmănești</a:t>
            </a:r>
            <a:r>
              <a:rPr lang="en-US" dirty="0"/>
              <a:t> - </a:t>
            </a:r>
            <a:r>
              <a:rPr lang="en-US" dirty="0" err="1"/>
              <a:t>Vicșani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25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F8AA6C04-941B-4EE9-BC4B-B26009E0E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106" y="5549627"/>
            <a:ext cx="1161182" cy="1161182"/>
          </a:xfrm>
          <a:prstGeom prst="rect">
            <a:avLst/>
          </a:prstGeom>
        </p:spPr>
      </p:pic>
      <p:pic>
        <p:nvPicPr>
          <p:cNvPr id="24" name="Graphic 23" descr="Internet">
            <a:extLst>
              <a:ext uri="{FF2B5EF4-FFF2-40B4-BE49-F238E27FC236}">
                <a16:creationId xmlns:a16="http://schemas.microsoft.com/office/drawing/2014/main" id="{B1B3E653-611B-45F8-B4FC-017B54700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6001" y="823273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4A20037-3624-4902-89F8-FB450ABFF8D8}"/>
              </a:ext>
            </a:extLst>
          </p:cNvPr>
          <p:cNvSpPr txBox="1"/>
          <p:nvPr/>
        </p:nvSpPr>
        <p:spPr>
          <a:xfrm>
            <a:off x="6306361" y="1083966"/>
            <a:ext cx="4367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ndes" panose="02000000000000000000" pitchFamily="50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Citadini.ro</a:t>
            </a:r>
            <a:endParaRPr lang="en-US" sz="2800" dirty="0">
              <a:solidFill>
                <a:srgbClr val="00B0F0"/>
              </a:solidFill>
              <a:latin typeface="Andes" panose="02000000000000000000" pitchFamily="50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FAB28B-3F71-42AC-9CEA-8C91F2A13C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97" r="51896"/>
          <a:stretch/>
        </p:blipFill>
        <p:spPr>
          <a:xfrm>
            <a:off x="5427530" y="2171860"/>
            <a:ext cx="631343" cy="6277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3E4D8DC-CFCE-4626-9A55-5CFFE5F40838}"/>
              </a:ext>
            </a:extLst>
          </p:cNvPr>
          <p:cNvSpPr txBox="1"/>
          <p:nvPr/>
        </p:nvSpPr>
        <p:spPr>
          <a:xfrm>
            <a:off x="6306361" y="2303456"/>
            <a:ext cx="5053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dirty="0">
                <a:solidFill>
                  <a:srgbClr val="00B0F0"/>
                </a:solidFill>
                <a:latin typeface="Andes" panose="02000000000000000000" pitchFamily="50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Politica.Urbana.a.Romaniei</a:t>
            </a:r>
            <a:endParaRPr lang="en-US" sz="2800" dirty="0">
              <a:solidFill>
                <a:srgbClr val="00B0F0"/>
              </a:solidFill>
              <a:latin typeface="Andes" panose="02000000000000000000" pitchFamily="50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A8B8CCB-43C6-4A05-B3F3-4890632ED447}"/>
              </a:ext>
            </a:extLst>
          </p:cNvPr>
          <p:cNvCxnSpPr/>
          <p:nvPr/>
        </p:nvCxnSpPr>
        <p:spPr>
          <a:xfrm>
            <a:off x="5286001" y="3429000"/>
            <a:ext cx="32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 descr="Internet">
            <a:extLst>
              <a:ext uri="{FF2B5EF4-FFF2-40B4-BE49-F238E27FC236}">
                <a16:creationId xmlns:a16="http://schemas.microsoft.com/office/drawing/2014/main" id="{834B0F8B-02B8-4BD9-BB2F-35618B333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6001" y="3767037"/>
            <a:ext cx="914400" cy="914400"/>
          </a:xfrm>
          <a:prstGeom prst="rect">
            <a:avLst/>
          </a:prstGeom>
        </p:spPr>
      </p:pic>
      <p:pic>
        <p:nvPicPr>
          <p:cNvPr id="30" name="Graphic 29" descr="Internet">
            <a:extLst>
              <a:ext uri="{FF2B5EF4-FFF2-40B4-BE49-F238E27FC236}">
                <a16:creationId xmlns:a16="http://schemas.microsoft.com/office/drawing/2014/main" id="{0E528F83-3FE1-4FFB-A7C0-34BBDCA2F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6001" y="4767858"/>
            <a:ext cx="914400" cy="914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BC1F9CA-E08E-4D5A-85CE-2A1D66E2C229}"/>
              </a:ext>
            </a:extLst>
          </p:cNvPr>
          <p:cNvSpPr txBox="1"/>
          <p:nvPr/>
        </p:nvSpPr>
        <p:spPr>
          <a:xfrm>
            <a:off x="6306362" y="3929345"/>
            <a:ext cx="4367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ndes" panose="02000000000000000000" pitchFamily="50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mlpda.ro</a:t>
            </a:r>
            <a:endParaRPr lang="en-US" sz="2800" dirty="0">
              <a:solidFill>
                <a:srgbClr val="00B0F0"/>
              </a:solidFill>
              <a:latin typeface="Andes" panose="02000000000000000000" pitchFamily="50" charset="0"/>
            </a:endParaRPr>
          </a:p>
        </p:txBody>
      </p:sp>
      <p:sp>
        <p:nvSpPr>
          <p:cNvPr id="2" name="TextBox 1">
            <a:hlinkClick r:id="rId10"/>
            <a:extLst>
              <a:ext uri="{FF2B5EF4-FFF2-40B4-BE49-F238E27FC236}">
                <a16:creationId xmlns:a16="http://schemas.microsoft.com/office/drawing/2014/main" id="{F497E828-5EE4-41BE-BBA3-B6E33D1CEE97}"/>
              </a:ext>
            </a:extLst>
          </p:cNvPr>
          <p:cNvSpPr txBox="1"/>
          <p:nvPr/>
        </p:nvSpPr>
        <p:spPr>
          <a:xfrm>
            <a:off x="6306362" y="4868198"/>
            <a:ext cx="43672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F0"/>
                </a:solidFill>
                <a:latin typeface="Andes" panose="02000000000000000000" pitchFamily="50" charset="0"/>
              </a:rPr>
              <a:t>Portofoliul</a:t>
            </a:r>
            <a:r>
              <a:rPr lang="en-US" sz="2800" dirty="0">
                <a:solidFill>
                  <a:srgbClr val="00B0F0"/>
                </a:solidFill>
                <a:latin typeface="Andes" panose="02000000000000000000" pitchFamily="50" charset="0"/>
              </a:rPr>
              <a:t> de </a:t>
            </a:r>
            <a:r>
              <a:rPr lang="en-US" sz="2800" dirty="0" err="1">
                <a:solidFill>
                  <a:srgbClr val="00B0F0"/>
                </a:solidFill>
                <a:latin typeface="Andes" panose="02000000000000000000" pitchFamily="50" charset="0"/>
              </a:rPr>
              <a:t>dezvoltare</a:t>
            </a:r>
            <a:r>
              <a:rPr lang="en-US" sz="2800" dirty="0">
                <a:solidFill>
                  <a:srgbClr val="00B0F0"/>
                </a:solidFill>
                <a:latin typeface="Andes" panose="02000000000000000000" pitchFamily="50" charset="0"/>
              </a:rPr>
              <a:t> urban</a:t>
            </a:r>
            <a:r>
              <a:rPr lang="ro-RO" sz="2800" dirty="0">
                <a:solidFill>
                  <a:srgbClr val="00B0F0"/>
                </a:solidFill>
                <a:latin typeface="Andes" panose="02000000000000000000" pitchFamily="50" charset="0"/>
              </a:rPr>
              <a:t>ă al Băncii Mondiale în România</a:t>
            </a:r>
            <a:endParaRPr lang="en-US" sz="2800" dirty="0">
              <a:solidFill>
                <a:srgbClr val="00B0F0"/>
              </a:solidFill>
              <a:latin typeface="Andes" panose="02000000000000000000" pitchFamily="50" charset="0"/>
            </a:endParaRPr>
          </a:p>
        </p:txBody>
      </p:sp>
      <p:pic>
        <p:nvPicPr>
          <p:cNvPr id="3" name="Picture 2" descr="A picture containing beach, water, people, holding&#10;&#10;Description automatically generated">
            <a:extLst>
              <a:ext uri="{FF2B5EF4-FFF2-40B4-BE49-F238E27FC236}">
                <a16:creationId xmlns:a16="http://schemas.microsoft.com/office/drawing/2014/main" id="{EDDC74B8-F5FE-44BB-B7F5-45C414EAE3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" r="-2" b="-2"/>
          <a:stretch/>
        </p:blipFill>
        <p:spPr>
          <a:xfrm>
            <a:off x="321733" y="340782"/>
            <a:ext cx="4367277" cy="6214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6E3756-A224-42F2-ADD4-48E28E875C3C}"/>
              </a:ext>
            </a:extLst>
          </p:cNvPr>
          <p:cNvSpPr txBox="1"/>
          <p:nvPr/>
        </p:nvSpPr>
        <p:spPr>
          <a:xfrm>
            <a:off x="947805" y="1014502"/>
            <a:ext cx="3115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b="1" dirty="0">
                <a:latin typeface="Andes" panose="02000000000000000000" pitchFamily="50" charset="0"/>
              </a:rPr>
              <a:t>Fii ambasadorul dezvoltării în Suceava!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7153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87EA3DE823DC489E44BF4CD2C2AF9F" ma:contentTypeVersion="13" ma:contentTypeDescription="Create a new document." ma:contentTypeScope="" ma:versionID="d77fa22d03b97c71c88eac40b867ffaa">
  <xsd:schema xmlns:xsd="http://www.w3.org/2001/XMLSchema" xmlns:xs="http://www.w3.org/2001/XMLSchema" xmlns:p="http://schemas.microsoft.com/office/2006/metadata/properties" xmlns:ns3="543abfbf-1b39-4535-8b1b-c72a4cdaa484" xmlns:ns4="2834bc84-a818-4cb9-8b4d-5179cfe104eb" targetNamespace="http://schemas.microsoft.com/office/2006/metadata/properties" ma:root="true" ma:fieldsID="3b454a0142ae8f9d47726e40ef33e5bd" ns3:_="" ns4:_="">
    <xsd:import namespace="543abfbf-1b39-4535-8b1b-c72a4cdaa484"/>
    <xsd:import namespace="2834bc84-a818-4cb9-8b4d-5179cfe104e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3abfbf-1b39-4535-8b1b-c72a4cdaa4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34bc84-a818-4cb9-8b4d-5179cfe104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82A932-CBA6-4799-BA9A-5CD6E568E58E}">
  <ds:schemaRefs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2834bc84-a818-4cb9-8b4d-5179cfe104eb"/>
    <ds:schemaRef ds:uri="http://purl.org/dc/dcmitype/"/>
    <ds:schemaRef ds:uri="http://purl.org/dc/terms/"/>
    <ds:schemaRef ds:uri="http://schemas.openxmlformats.org/package/2006/metadata/core-properties"/>
    <ds:schemaRef ds:uri="543abfbf-1b39-4535-8b1b-c72a4cdaa484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2F77DE0-072F-471E-8428-9887C98EFD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F46757-00B9-49D3-8088-8FBA678BB0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3abfbf-1b39-4535-8b1b-c72a4cdaa484"/>
    <ds:schemaRef ds:uri="2834bc84-a818-4cb9-8b4d-5179cfe104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654</Words>
  <Application>Microsoft Office PowerPoint</Application>
  <PresentationFormat>Widescreen</PresentationFormat>
  <Paragraphs>79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Andes</vt:lpstr>
      <vt:lpstr>Arial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Adina Vintan</dc:creator>
  <cp:lastModifiedBy>Adina Vintan</cp:lastModifiedBy>
  <cp:revision>25</cp:revision>
  <dcterms:created xsi:type="dcterms:W3CDTF">2020-11-03T15:25:33Z</dcterms:created>
  <dcterms:modified xsi:type="dcterms:W3CDTF">2020-11-04T13:44:21Z</dcterms:modified>
</cp:coreProperties>
</file>